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79F8-707C-4BF9-8365-D69709C6941A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3468-1AF2-4C57-9E56-E41EFC811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79F8-707C-4BF9-8365-D69709C6941A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3468-1AF2-4C57-9E56-E41EFC811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79F8-707C-4BF9-8365-D69709C6941A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3468-1AF2-4C57-9E56-E41EFC811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79F8-707C-4BF9-8365-D69709C6941A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3468-1AF2-4C57-9E56-E41EFC811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79F8-707C-4BF9-8365-D69709C6941A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3468-1AF2-4C57-9E56-E41EFC811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79F8-707C-4BF9-8365-D69709C6941A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3468-1AF2-4C57-9E56-E41EFC811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79F8-707C-4BF9-8365-D69709C6941A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3468-1AF2-4C57-9E56-E41EFC811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79F8-707C-4BF9-8365-D69709C6941A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3468-1AF2-4C57-9E56-E41EFC811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79F8-707C-4BF9-8365-D69709C6941A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3468-1AF2-4C57-9E56-E41EFC811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79F8-707C-4BF9-8365-D69709C6941A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3468-1AF2-4C57-9E56-E41EFC811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79F8-707C-4BF9-8365-D69709C6941A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3468-1AF2-4C57-9E56-E41EFC811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E79F8-707C-4BF9-8365-D69709C6941A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B3468-1AF2-4C57-9E56-E41EFC811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74;&#1077;&#1089;&#1077;&#1083;&#1072;&#1103;%20&#1092;&#1080;&#1079;&#1084;&#1080;&#1085;&#1091;&#1090;&#1082;&#1072;\&#1087;&#1077;&#1089;&#1085;&#1084;\Y.L.%20STORMER%20-%20&#1042;%20&#1043;&#1054;&#1057;&#1058;&#1071;&#1061;%20&#1059;%20&#1057;&#1050;&#1040;&#1047;&#1050;&#1048;%20(mp3ostrov.com)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Нестерова Арина\Нестерова\оформление\160024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3929066"/>
            <a:ext cx="4500594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Составила учитель начальных классов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МКОУ «СОШ №1 пгт Палана»  Нестерова Арина Владимировна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1285860"/>
            <a:ext cx="59886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</a:t>
            </a:r>
            <a:b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 русскому языку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ользователь\Desktop\Нестерова Арина\Нестерова\оформление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95709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С какой орфограммой мы работали сегодня на уроку?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Почему нужно проверять парные по глухости- звонкости согласные в корне?</a:t>
            </a:r>
          </a:p>
          <a:p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19015" y="214290"/>
            <a:ext cx="32249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Подведение итогов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4" descr="Календарно тематическое планирование тема сказки - Лучшая библиотека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500298" y="3643314"/>
            <a:ext cx="3592428" cy="3434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ользователь\Desktop\Нестерова Арина\Нестерова\оформление\160024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i="1" u="sng" dirty="0" smtClean="0">
                <a:solidFill>
                  <a:srgbClr val="7030A0"/>
                </a:solidFill>
              </a:rPr>
              <a:t>Упражнение 228 сто 119</a:t>
            </a:r>
            <a:endParaRPr lang="ru-RU" sz="4400" b="1" i="1" u="sng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214290"/>
            <a:ext cx="32603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 descr="C:\Documents and Settings\Юлечка\Рабочий стол\для сайта картинки\пух танц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285992"/>
            <a:ext cx="3754934" cy="3810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Юлечка\Рабочий стол\для сайта картинки\фон ле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pic>
        <p:nvPicPr>
          <p:cNvPr id="5" name="Picture 4" descr="C:\Documents and Settings\Юлечка\Рабочий стол\для сайта картинки\карлсн аним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5117" y="0"/>
            <a:ext cx="9199117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00232" y="214290"/>
            <a:ext cx="58472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новых встреч …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Нестерова Арина\Нестерова\оформление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95709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/>
              <a:t>Посмотрите на меня!</a:t>
            </a:r>
            <a:br>
              <a:rPr lang="ru-RU" b="1" i="1" dirty="0"/>
            </a:br>
            <a:r>
              <a:rPr lang="ru-RU" b="1" i="1" dirty="0"/>
              <a:t>Ваш экскурсовод сегодня я.</a:t>
            </a:r>
            <a:br>
              <a:rPr lang="ru-RU" b="1" i="1" dirty="0"/>
            </a:br>
            <a:r>
              <a:rPr lang="ru-RU" b="1" i="1" dirty="0"/>
              <a:t>Не теряя ни минутки,</a:t>
            </a:r>
            <a:br>
              <a:rPr lang="ru-RU" b="1" i="1" dirty="0"/>
            </a:br>
            <a:r>
              <a:rPr lang="ru-RU" b="1" i="1" dirty="0"/>
              <a:t>Приглашаю вас я в путь!</a:t>
            </a:r>
            <a:br>
              <a:rPr lang="ru-RU" b="1" i="1" dirty="0"/>
            </a:br>
            <a:r>
              <a:rPr lang="ru-RU" b="1" i="1" dirty="0"/>
              <a:t>Взять все знания в дорогу!</a:t>
            </a:r>
            <a:br>
              <a:rPr lang="ru-RU" b="1" i="1" dirty="0"/>
            </a:br>
            <a:r>
              <a:rPr lang="ru-RU" b="1" i="1" dirty="0"/>
              <a:t>И улыбку не забудь! </a:t>
            </a:r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0"/>
            <a:ext cx="43941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Организационный момент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Нестерова Арина\Нестерова\оформление\e`kologiya-shablon-3.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946391"/>
            <a:ext cx="8229600" cy="3911609"/>
          </a:xfrm>
        </p:spPr>
        <p:txBody>
          <a:bodyPr/>
          <a:lstStyle/>
          <a:p>
            <a:r>
              <a:rPr lang="ru-RU" dirty="0" smtClean="0"/>
              <a:t>Стояла поздняя осень.</a:t>
            </a:r>
          </a:p>
          <a:p>
            <a:r>
              <a:rPr lang="ru-RU" dirty="0" smtClean="0"/>
              <a:t>Счастливым и красивым делает человека работа.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0"/>
            <a:ext cx="35766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Актуализация знаний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85926"/>
            <a:ext cx="857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Спишите, найдите слово с непроизносимым согласным, подчеркните букву. Подберите проверочное слово.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714612" y="3500438"/>
            <a:ext cx="21431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571604" y="4000504"/>
            <a:ext cx="21431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Пользователь\Desktop\Нестерова Арина\Нестерова\оформление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99091"/>
            <a:ext cx="9286908" cy="69570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500570"/>
            <a:ext cx="6072198" cy="114300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-Разделите на три группы. 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0"/>
            <a:ext cx="55491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Самоопределение к деятельности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28604"/>
            <a:ext cx="93085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Праздник, лодка, река,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золотой, грустный, городской.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507207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-Сформулируйте тему урока и поставьте цель урока. 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785786" y="2285992"/>
          <a:ext cx="8143932" cy="2214579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714644"/>
                <a:gridCol w="2714644"/>
                <a:gridCol w="2714644"/>
              </a:tblGrid>
              <a:tr h="7381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81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81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928662" y="3143248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Праздник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28662" y="3857628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грустный</a:t>
            </a:r>
            <a:endParaRPr lang="ru-RU" sz="3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14810" y="3071810"/>
            <a:ext cx="14645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лодка</a:t>
            </a:r>
            <a:endParaRPr lang="ru-RU" sz="4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857620" y="3857628"/>
            <a:ext cx="22074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городской</a:t>
            </a:r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215206" y="3143248"/>
            <a:ext cx="10852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река</a:t>
            </a:r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86578" y="3857628"/>
            <a:ext cx="1759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золотой</a:t>
            </a:r>
            <a:endParaRPr lang="ru-RU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571472" y="2428868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Слова с непроизносимым согласным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8992" y="2357430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Слова с парными согласными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15074" y="2357430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Слова с безударным гласным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Пользователь\Desktop\Нестерова Арина\Нестерова\оформление\e`kologiya-shablon-3.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Выноска-облако 14"/>
          <p:cNvSpPr/>
          <p:nvPr/>
        </p:nvSpPr>
        <p:spPr>
          <a:xfrm>
            <a:off x="285720" y="285728"/>
            <a:ext cx="9144000" cy="2000264"/>
          </a:xfrm>
          <a:prstGeom prst="cloudCallout">
            <a:avLst>
              <a:gd name="adj1" fmla="val -27287"/>
              <a:gd name="adj2" fmla="val 159993"/>
            </a:avLst>
          </a:prstGeom>
          <a:solidFill>
            <a:srgbClr val="CFF6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rgbClr val="FF0000"/>
                </a:solidFill>
              </a:rPr>
              <a:t>Тема</a:t>
            </a:r>
          </a:p>
          <a:p>
            <a:pPr algn="ctr"/>
            <a:r>
              <a:rPr lang="ru-RU" sz="3000" dirty="0" smtClean="0">
                <a:solidFill>
                  <a:srgbClr val="002060"/>
                </a:solidFill>
              </a:rPr>
              <a:t>Правописание  слов с непроизносимыми согласными в корне</a:t>
            </a:r>
            <a:endParaRPr lang="ru-RU" sz="3000" dirty="0">
              <a:solidFill>
                <a:srgbClr val="FF0000"/>
              </a:solidFill>
            </a:endParaRPr>
          </a:p>
        </p:txBody>
      </p:sp>
      <p:pic>
        <p:nvPicPr>
          <p:cNvPr id="8" name="Picture 2" descr="8 новых акций в сентябр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5991236"/>
            <a:ext cx="866764" cy="866764"/>
          </a:xfrm>
          <a:prstGeom prst="rect">
            <a:avLst/>
          </a:prstGeom>
          <a:noFill/>
        </p:spPr>
      </p:pic>
      <p:pic>
        <p:nvPicPr>
          <p:cNvPr id="5" name="Picture 8" descr="купить куклу Динь Динь в Киев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500098" y="1830957"/>
            <a:ext cx="4071934" cy="5027043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2143108" y="2143116"/>
            <a:ext cx="6715108" cy="3143272"/>
          </a:xfrm>
          <a:prstGeom prst="cloudCallout">
            <a:avLst>
              <a:gd name="adj1" fmla="val -27287"/>
              <a:gd name="adj2" fmla="val 159993"/>
            </a:avLst>
          </a:prstGeom>
          <a:solidFill>
            <a:srgbClr val="CFF6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rgbClr val="FF0000"/>
                </a:solidFill>
              </a:rPr>
              <a:t>Цель</a:t>
            </a:r>
          </a:p>
          <a:p>
            <a:pPr algn="ctr"/>
            <a:r>
              <a:rPr lang="ru-RU" sz="3000" dirty="0" smtClean="0">
                <a:solidFill>
                  <a:srgbClr val="002060"/>
                </a:solidFill>
              </a:rPr>
              <a:t>Продолжить учиться подбирать проверочные слова для слов с непроизносимыми согласными в корне.</a:t>
            </a:r>
            <a:endParaRPr lang="ru-RU" sz="3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Нестерова Арина\Нестерова\оформление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908" cy="695709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7686" y="0"/>
            <a:ext cx="21117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Физминутка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 descr="Мышонок - животное грызун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571612"/>
            <a:ext cx="3479800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Y.L. STORMER - В ГОСТЯХ У СКАЗКИ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65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66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ользователь\Desktop\Нестерова Арина\Нестерова\оформление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9570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1600200"/>
            <a:ext cx="6357950" cy="4525963"/>
          </a:xfrm>
        </p:spPr>
        <p:txBody>
          <a:bodyPr/>
          <a:lstStyle/>
          <a:p>
            <a:pPr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Упражнение 226 </a:t>
            </a:r>
            <a:r>
              <a:rPr lang="ru-RU" sz="4400" dirty="0" err="1" smtClean="0">
                <a:solidFill>
                  <a:srgbClr val="C00000"/>
                </a:solidFill>
              </a:rPr>
              <a:t>стр</a:t>
            </a:r>
            <a:r>
              <a:rPr lang="ru-RU" sz="4400" dirty="0" smtClean="0">
                <a:solidFill>
                  <a:srgbClr val="C00000"/>
                </a:solidFill>
              </a:rPr>
              <a:t> 118</a:t>
            </a:r>
          </a:p>
          <a:p>
            <a:pPr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Упражнение 227 </a:t>
            </a:r>
            <a:r>
              <a:rPr lang="ru-RU" sz="4400" dirty="0" err="1" smtClean="0">
                <a:solidFill>
                  <a:srgbClr val="C00000"/>
                </a:solidFill>
              </a:rPr>
              <a:t>стр</a:t>
            </a:r>
            <a:r>
              <a:rPr lang="ru-RU" sz="4400" dirty="0" smtClean="0">
                <a:solidFill>
                  <a:srgbClr val="C00000"/>
                </a:solidFill>
              </a:rPr>
              <a:t> 119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0"/>
            <a:ext cx="32608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по учебнику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4" descr="Календарно тематическое планирование тема сказки - Лучшая библиотека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214414" y="3071810"/>
            <a:ext cx="3592428" cy="3434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Нестерова Арина\Нестерова\оформление\160024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571768"/>
          </a:xfrm>
        </p:spPr>
        <p:txBody>
          <a:bodyPr/>
          <a:lstStyle/>
          <a:p>
            <a:pPr>
              <a:buNone/>
            </a:pPr>
            <a:r>
              <a:rPr lang="ru-RU" sz="2400" i="1" dirty="0"/>
              <a:t> </a:t>
            </a:r>
            <a:r>
              <a:rPr lang="ru-RU" sz="2400" i="1" dirty="0" smtClean="0"/>
              <a:t>Запишите их в тетради. Обозначьте орфограммы.</a:t>
            </a:r>
          </a:p>
          <a:p>
            <a:pPr>
              <a:buNone/>
            </a:pPr>
            <a:r>
              <a:rPr lang="ru-RU" sz="2400" i="1" dirty="0" smtClean="0"/>
              <a:t>Составьте предложение с любым из слов, запишите.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0"/>
            <a:ext cx="48814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со словами из словаря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928670"/>
            <a:ext cx="4132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i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Интересный</a:t>
            </a:r>
            <a:endParaRPr lang="ru-RU" sz="5400" i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1857364"/>
            <a:ext cx="3568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i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Интересно</a:t>
            </a:r>
            <a:endParaRPr lang="ru-RU" sz="5400" i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Нестерова Арина\Нестерова\оформление\e`kologiya-shablon-3.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946391"/>
            <a:ext cx="8229600" cy="391160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Местный- место, звёздный- звезда, радостный- радость, здравствуй- здравие, грустный- грусть, поздний- опоздать, яростный- ярость, солнце- солнечный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0"/>
            <a:ext cx="58573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Закрепление изученного материала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85926"/>
            <a:ext cx="857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Спишите, подчеркните сочетание </a:t>
            </a:r>
            <a:r>
              <a:rPr lang="ru-RU" sz="2400" b="1" i="1" u="sng" dirty="0" err="1" smtClean="0">
                <a:solidFill>
                  <a:srgbClr val="7030A0"/>
                </a:solidFill>
              </a:rPr>
              <a:t>стн</a:t>
            </a:r>
            <a:r>
              <a:rPr lang="ru-RU" sz="2400" b="1" i="1" u="sng" dirty="0" smtClean="0">
                <a:solidFill>
                  <a:srgbClr val="7030A0"/>
                </a:solidFill>
              </a:rPr>
              <a:t>, </a:t>
            </a:r>
            <a:r>
              <a:rPr lang="ru-RU" sz="2400" b="1" i="1" u="sng" dirty="0" err="1" smtClean="0">
                <a:solidFill>
                  <a:srgbClr val="7030A0"/>
                </a:solidFill>
              </a:rPr>
              <a:t>здн</a:t>
            </a:r>
            <a:r>
              <a:rPr lang="ru-RU" sz="2400" b="1" i="1" u="sng" dirty="0" smtClean="0">
                <a:solidFill>
                  <a:srgbClr val="7030A0"/>
                </a:solidFill>
              </a:rPr>
              <a:t>, </a:t>
            </a:r>
            <a:r>
              <a:rPr lang="ru-RU" sz="2400" b="1" i="1" u="sng" dirty="0" err="1" smtClean="0">
                <a:solidFill>
                  <a:srgbClr val="7030A0"/>
                </a:solidFill>
              </a:rPr>
              <a:t>вств</a:t>
            </a:r>
            <a:endParaRPr lang="ru-RU" sz="2400" b="1" i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226</Words>
  <Application>Microsoft Office PowerPoint</Application>
  <PresentationFormat>Экран (4:3)</PresentationFormat>
  <Paragraphs>46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-Разделите на три группы.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по русскому языку</dc:title>
  <dc:creator>Пользователь</dc:creator>
  <cp:lastModifiedBy>1</cp:lastModifiedBy>
  <cp:revision>11</cp:revision>
  <dcterms:created xsi:type="dcterms:W3CDTF">2017-01-17T00:02:54Z</dcterms:created>
  <dcterms:modified xsi:type="dcterms:W3CDTF">2017-01-18T03:31:56Z</dcterms:modified>
</cp:coreProperties>
</file>