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512168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проблемного урока по английскому языку для второго класса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5049" y="4941168"/>
            <a:ext cx="6400800" cy="1512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Автор Макаревич Надежда Геннадьевна</a:t>
            </a:r>
          </a:p>
          <a:p>
            <a:r>
              <a:rPr lang="ru-RU" sz="2800" dirty="0" smtClean="0"/>
              <a:t>Учитель английского языка в ГБОУ гимназии №513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814" r="8975"/>
          <a:stretch/>
        </p:blipFill>
        <p:spPr bwMode="auto">
          <a:xfrm>
            <a:off x="2339752" y="1670775"/>
            <a:ext cx="4531394" cy="2966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1916832"/>
            <a:ext cx="92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Baskerville Old Face" pitchFamily="18" charset="0"/>
              </a:rPr>
              <a:t>Ii</a:t>
            </a:r>
            <a:endParaRPr lang="ru-RU" sz="96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6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правила чтения буквы </a:t>
            </a:r>
            <a:r>
              <a:rPr lang="en-US" sz="6700" b="1" dirty="0" smtClean="0">
                <a:solidFill>
                  <a:srgbClr val="FFC000"/>
                </a:solidFill>
                <a:latin typeface="Baskerville Old Face" pitchFamily="18" charset="0"/>
              </a:rPr>
              <a:t>Ii</a:t>
            </a:r>
            <a:endParaRPr lang="ru-RU" sz="67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12568"/>
          </a:xfrm>
          <a:ln>
            <a:solidFill>
              <a:schemeClr val="tx1"/>
            </a:solidFill>
            <a:prstDash val="lgDashDotDot"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На доске прикреплены фото  сороки и анкета. Изображение и текст не видны ученикам.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«Сегодня мы все фокусники. Каждый получит посылку с каким-то животным и должен будет выступить с ним на сцене. Но сначала надо его представить. Для этого каждый из вас получит анкету на своё животное».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«Я тоже получила посылку, в которой находится то ли животное, то ли птица, с которой я буду выступать».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«Давайте прочтем эту анкету вместе и попробуем угадать, кто это».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636912"/>
            <a:ext cx="1512168" cy="936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фотография сороки с обратной стороны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4231" y="4077072"/>
            <a:ext cx="20162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509120"/>
            <a:ext cx="20162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акого цвета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2436" y="5013176"/>
            <a:ext cx="20162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ак зовут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445224"/>
            <a:ext cx="20162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умеет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877272"/>
            <a:ext cx="20162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</a:t>
            </a:r>
            <a:r>
              <a:rPr lang="ru-RU" dirty="0" smtClean="0"/>
              <a:t>то не умеет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69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i="1" dirty="0" smtClean="0"/>
              <a:t>Постепенно открываю листы анкеты и предлагаю ученикам перевести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It`s a magpie.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Это сорока (слово неизвестно).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It`s black and white.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Оно черно-белое.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name is Pig.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Его зовут </a:t>
            </a:r>
            <a:r>
              <a:rPr lang="en-US" dirty="0">
                <a:solidFill>
                  <a:srgbClr val="FF0000"/>
                </a:solidFill>
              </a:rPr>
              <a:t>Pig</a:t>
            </a:r>
            <a:r>
              <a:rPr lang="ru-RU" dirty="0" smtClean="0">
                <a:solidFill>
                  <a:srgbClr val="FF0000"/>
                </a:solidFill>
              </a:rPr>
              <a:t> (поросенок).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fly.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Оно умеет летать.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can`t hiss.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Оно не умеет шипеть (слово неизвестно).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2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проблемы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Перед тем, как раскрыть посылку, как было сказано раннее, нужно сперва представить своё животное.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Поэтому мы пока не можем узнать, кто находится в моей посылке: мы не  можем перевести, НО и прочитать не можем.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Нужно знать правило чтения двух слов </a:t>
            </a:r>
            <a:r>
              <a:rPr lang="en-US" dirty="0" smtClean="0"/>
              <a:t>magpie</a:t>
            </a:r>
            <a:r>
              <a:rPr lang="ru-RU" dirty="0" smtClean="0"/>
              <a:t> и </a:t>
            </a:r>
            <a:r>
              <a:rPr lang="en-US" dirty="0" smtClean="0"/>
              <a:t>hiss</a:t>
            </a:r>
            <a:r>
              <a:rPr lang="ru-RU" dirty="0" smtClean="0"/>
              <a:t>. А точнее нужно знать, как читается буква </a:t>
            </a:r>
            <a:r>
              <a:rPr lang="en-US" b="1" dirty="0" smtClean="0">
                <a:solidFill>
                  <a:srgbClr val="FFC000"/>
                </a:solidFill>
              </a:rPr>
              <a:t>Ii</a:t>
            </a:r>
            <a:r>
              <a:rPr lang="ru-RU" b="1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На следующем слайде представлено правило чтения </a:t>
            </a:r>
            <a:r>
              <a:rPr lang="en-US" b="1" dirty="0" smtClean="0">
                <a:solidFill>
                  <a:srgbClr val="FFC000"/>
                </a:solidFill>
              </a:rPr>
              <a:t>Ii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в открытом и закрытом слогах. Объяснение правила происходит постепенно.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92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Ii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805264"/>
            <a:ext cx="4040188" cy="56775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СЛОГ + ГЛАСНАЯ  БУКВА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389803"/>
            <a:ext cx="4040188" cy="42714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[</a:t>
            </a:r>
            <a:r>
              <a:rPr lang="en-US" sz="4400" b="1" dirty="0" err="1" smtClean="0"/>
              <a:t>ai</a:t>
            </a:r>
            <a:r>
              <a:rPr lang="ru-RU" sz="4400" b="1" dirty="0" smtClean="0"/>
              <a:t>]</a:t>
            </a:r>
            <a:r>
              <a:rPr lang="en-US" sz="4400" b="1" dirty="0" smtClean="0"/>
              <a:t> - </a:t>
            </a:r>
            <a:r>
              <a:rPr lang="ru-RU" sz="4400" b="1" i="1" dirty="0" smtClean="0"/>
              <a:t>ай</a:t>
            </a:r>
            <a:endParaRPr lang="ru-RU" sz="44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5805264"/>
            <a:ext cx="4041775" cy="56775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СЛОГ + СОГЛАСНАЯ  БУКВА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248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[</a:t>
            </a:r>
            <a:r>
              <a:rPr lang="en-US" sz="4400" b="1" dirty="0" err="1" smtClean="0"/>
              <a:t>i</a:t>
            </a:r>
            <a:r>
              <a:rPr lang="ru-RU" sz="4400" b="1" dirty="0"/>
              <a:t>]</a:t>
            </a:r>
            <a:r>
              <a:rPr lang="en-US" sz="4400" b="1" dirty="0"/>
              <a:t> - </a:t>
            </a:r>
            <a:r>
              <a:rPr lang="ru-RU" sz="4400" b="1" i="1" dirty="0" smtClean="0"/>
              <a:t>и</a:t>
            </a:r>
            <a:endParaRPr lang="ru-RU" sz="4400" b="1" i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9647" r="30288"/>
          <a:stretch/>
        </p:blipFill>
        <p:spPr bwMode="auto">
          <a:xfrm>
            <a:off x="1614686" y="2276872"/>
            <a:ext cx="1766689" cy="2462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4391" y="4756502"/>
            <a:ext cx="165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ткрытый слог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26122" t="17105" r="43109" b="12486"/>
          <a:stretch/>
        </p:blipFill>
        <p:spPr bwMode="auto">
          <a:xfrm>
            <a:off x="5724128" y="2252662"/>
            <a:ext cx="1828800" cy="2486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39973" y="4756502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закрытый слог</a:t>
            </a:r>
          </a:p>
        </p:txBody>
      </p:sp>
    </p:spTree>
    <p:extLst>
      <p:ext uri="{BB962C8B-B14F-4D97-AF65-F5344CB8AC3E}">
        <p14:creationId xmlns:p14="http://schemas.microsoft.com/office/powerpoint/2010/main" val="377013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проблемы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Ученики теперь могут прочитать анкету.</a:t>
            </a:r>
          </a:p>
          <a:p>
            <a:pPr marL="0" indent="0">
              <a:buNone/>
            </a:pPr>
            <a:r>
              <a:rPr lang="ru-RU" sz="2000" dirty="0" smtClean="0"/>
              <a:t>И ждут с нетерпением, когда я «открою» свою посылку.</a:t>
            </a:r>
          </a:p>
          <a:p>
            <a:pPr marL="0" indent="0">
              <a:buNone/>
            </a:pPr>
            <a:r>
              <a:rPr lang="ru-RU" sz="2000" dirty="0" smtClean="0"/>
              <a:t>По данным анкеты ребята не могут догадаться, кого я им представила.</a:t>
            </a:r>
          </a:p>
          <a:p>
            <a:pPr marL="0" indent="0">
              <a:buNone/>
            </a:pPr>
            <a:r>
              <a:rPr lang="ru-RU" sz="2000" dirty="0" smtClean="0"/>
              <a:t>Когда я переворачиваю фотографию и показываю своего «артиста», ученики выражают восторг!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814" r="8975"/>
          <a:stretch/>
        </p:blipFill>
        <p:spPr bwMode="auto">
          <a:xfrm>
            <a:off x="3995936" y="3140968"/>
            <a:ext cx="4502726" cy="3091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3717032"/>
            <a:ext cx="207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magpie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5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Каждый ученик получает анкету с изображением своего  животного. Ребята должны составить анкету по рисунку и рассказать.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0200"/>
            <a:ext cx="4884579" cy="467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693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362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проблемного урока по английскому языку для второго класса</vt:lpstr>
      <vt:lpstr>Тема урока: правила чтения буквы Ii</vt:lpstr>
      <vt:lpstr>Постепенно открываю листы анкеты и предлагаю ученикам перевести</vt:lpstr>
      <vt:lpstr>Постановка проблемы</vt:lpstr>
      <vt:lpstr>Ii</vt:lpstr>
      <vt:lpstr>Решение проблемы</vt:lpstr>
      <vt:lpstr>Каждый ученик получает анкету с изображением своего  животного. Ребята должны составить анкету по рисунку и рассказать.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проблемного урока по английскому языку для второго класса</dc:title>
  <dc:creator>User</dc:creator>
  <cp:lastModifiedBy>User</cp:lastModifiedBy>
  <cp:revision>11</cp:revision>
  <dcterms:created xsi:type="dcterms:W3CDTF">2021-12-22T17:07:52Z</dcterms:created>
  <dcterms:modified xsi:type="dcterms:W3CDTF">2021-12-22T18:41:50Z</dcterms:modified>
</cp:coreProperties>
</file>