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6" r:id="rId3"/>
    <p:sldId id="256" r:id="rId4"/>
    <p:sldId id="267" r:id="rId5"/>
    <p:sldId id="259" r:id="rId6"/>
    <p:sldId id="271" r:id="rId7"/>
    <p:sldId id="261" r:id="rId8"/>
    <p:sldId id="265" r:id="rId9"/>
    <p:sldId id="273" r:id="rId10"/>
    <p:sldId id="272" r:id="rId11"/>
    <p:sldId id="264" r:id="rId12"/>
    <p:sldId id="263" r:id="rId13"/>
    <p:sldId id="260" r:id="rId14"/>
    <p:sldId id="262" r:id="rId15"/>
    <p:sldId id="270" r:id="rId16"/>
    <p:sldId id="274" r:id="rId17"/>
    <p:sldId id="258" r:id="rId18"/>
    <p:sldId id="27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990000"/>
            </a:gs>
            <a:gs pos="100000">
              <a:schemeClr val="accent2"/>
            </a:gs>
            <a:gs pos="100000">
              <a:schemeClr val="bg1">
                <a:shade val="20000"/>
                <a:satMod val="2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86EC2-BBF1-455D-A90C-447FDFFF609F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4758-36CD-4582-9A46-A3E134A66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3553543_8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531440"/>
            <a:ext cx="9852587" cy="738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33265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Victory Day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6381328"/>
            <a:ext cx="3456384" cy="288032"/>
          </a:xfrm>
          <a:prstGeom prst="roundRect">
            <a:avLst/>
          </a:prstGeom>
          <a:solidFill>
            <a:srgbClr val="99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FF0000"/>
                </a:solidFill>
              </a:rPr>
              <a:t>Made by </a:t>
            </a:r>
            <a:r>
              <a:rPr lang="en-US" sz="1200" dirty="0" err="1" smtClean="0">
                <a:solidFill>
                  <a:srgbClr val="FF0000"/>
                </a:solidFill>
              </a:rPr>
              <a:t>Borisova</a:t>
            </a:r>
            <a:r>
              <a:rPr lang="en-US" sz="1200" dirty="0" smtClean="0">
                <a:solidFill>
                  <a:srgbClr val="FF0000"/>
                </a:solidFill>
              </a:rPr>
              <a:t> T.V.  school 296   Saint-Petersburg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7308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There is a Minute of Silence at 7 p.m. 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on the 9</a:t>
            </a:r>
            <a:r>
              <a:rPr lang="en-US" sz="32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of May.</a:t>
            </a:r>
            <a:endParaRPr lang="ru-RU" sz="3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names of war heroes will live in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people’s memory forever.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123187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564904"/>
            <a:ext cx="5904656" cy="375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260648"/>
            <a:ext cx="63915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People all over the world were happy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when the war over.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9904194312095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340768"/>
            <a:ext cx="302514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967ca29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645024"/>
            <a:ext cx="3600400" cy="284656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Рисунок 7" descr="219295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628800"/>
            <a:ext cx="3339862" cy="254951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6872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On June 24, 1945, the Parade of Victory 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took place on Red Square.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0e0cd5213de2c3d45289e8a1a22d7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4464496" cy="338614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Рисунок 3" descr="97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659980"/>
            <a:ext cx="3728864" cy="289704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72049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people of our country had to fight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against the fascists from the White Sea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in the north to the Black Sea in the south.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1353017782-sevastopol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653136"/>
            <a:ext cx="4032448" cy="20162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2" name="Рисунок 11" descr="мурманс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060848"/>
            <a:ext cx="3430309" cy="228052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Рисунок 10" descr="моск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348880"/>
            <a:ext cx="2664296" cy="355239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2135" y="188640"/>
            <a:ext cx="7511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There are several Hero Cities in our country: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1653" y="836712"/>
            <a:ext cx="7402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Murmansk, Leningrad, Brest, Minsk, Tula, 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Moscow, Smolensk, Volgograd, Kiev, Kerch, 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Odessa, Sevastopol,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Novorossiisk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Рисунок 9" descr="2010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36912"/>
            <a:ext cx="3816424" cy="257012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" name="Рисунок 8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106257" cy="271611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R20130202120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924" y="3933056"/>
            <a:ext cx="3264363" cy="244827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88640"/>
            <a:ext cx="7668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That spring day of May 9 went down in the history of our country as  Victory Day.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268760"/>
            <a:ext cx="70988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It is celebrated by meetings and marches.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People bring flowers to the monuments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where war heroes lie.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 descr="9051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068960"/>
            <a:ext cx="4252534" cy="229785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404664"/>
            <a:ext cx="6143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victory was won at a high price.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112797051_S_Dnem_Pobeduy_tovarischi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3" y="1412776"/>
            <a:ext cx="3783161" cy="496855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pic>
        <p:nvPicPr>
          <p:cNvPr id="4" name="Рисунок 3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260648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 have the right to work, to be happy, to love, but we have no right to  forget those people who didn’t come back home from the war.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img_4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564903"/>
            <a:ext cx="5836096" cy="389073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494481-27c8-43ae-8d56-d75fd02ff7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404664"/>
            <a:ext cx="2171941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548680"/>
            <a:ext cx="55855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On a bright day, on a light day,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bird I see for you and me.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bird so white, a bird so bright,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 bird we love, the White Dove!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852936"/>
            <a:ext cx="57512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It sings a song of peace, my dove,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song so sweet and free;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song of peace, a song of love,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song for you and me.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22920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bird so white, the bird so bright,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 bird we love, the White Dove!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b774982b49c9413dd662de85038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39"/>
            <a:ext cx="8640959" cy="6480719"/>
          </a:xfrm>
          <a:prstGeom prst="rect">
            <a:avLst/>
          </a:prstGeom>
        </p:spPr>
      </p:pic>
      <p:pic>
        <p:nvPicPr>
          <p:cNvPr id="3" name="Рисунок 2" descr="112563821_large_9_R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840093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мблема-автор-Конов-Данила-уч-к-МБОУ-ДОД-РДХШ-№-4-им.-П.И.-Котова.-13-ле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77781"/>
            <a:ext cx="3000177" cy="2199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628800"/>
            <a:ext cx="8245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9</a:t>
            </a:r>
            <a:r>
              <a:rPr lang="en-US" sz="36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of May, 2015 is the 70</a:t>
            </a:r>
            <a:r>
              <a:rPr lang="en-US" sz="3600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anniversary</a:t>
            </a:r>
          </a:p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 the victory over German fascism in </a:t>
            </a:r>
          </a:p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1941-1945.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284984"/>
            <a:ext cx="77585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On June 22, 1941, Germany attacked</a:t>
            </a:r>
          </a:p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Soviet Union and the Great Patriotic</a:t>
            </a:r>
          </a:p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War began. </a:t>
            </a:r>
          </a:p>
          <a:p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It lasted 1418 days and nights.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c95df47764ddd324ca2da89cb555f9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7"/>
            <a:ext cx="3384376" cy="2465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2060849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Victory Day is the greatest holiday and all the counties which fought in the Second World War celebrate it.</a:t>
            </a:r>
          </a:p>
          <a:p>
            <a:endParaRPr lang="en-US" sz="32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645024"/>
            <a:ext cx="78156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 must always remember all those who put 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an end to fascism and never came back to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their homes.</a:t>
            </a:r>
            <a:endParaRPr lang="ru-RU" dirty="0"/>
          </a:p>
        </p:txBody>
      </p:sp>
      <p:pic>
        <p:nvPicPr>
          <p:cNvPr id="8" name="Рисунок 7" descr="9may_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301208"/>
            <a:ext cx="5556515" cy="117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260648"/>
            <a:ext cx="7524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Everyone in the USSR, men and women, 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old and young and even children, helped the Soviet Army to fight against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fascists, our enemies.</a:t>
            </a:r>
          </a:p>
          <a:p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1273319859_zenlizoop_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464" y="2564904"/>
            <a:ext cx="2683511" cy="392734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Рисунок 4" descr="deti_vojny_rabotaj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88840"/>
            <a:ext cx="3384376" cy="249315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21088"/>
            <a:ext cx="3713428" cy="22772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Soviet soldiers and officers fought bravely at the fronts and there were many women among them. More than 20 million Soviet people gave their lives, defending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their Motherland. They saved the world 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from fascism. </a:t>
            </a:r>
            <a:endParaRPr lang="ru-RU" sz="3200" dirty="0"/>
          </a:p>
        </p:txBody>
      </p:sp>
      <p:pic>
        <p:nvPicPr>
          <p:cNvPr id="4" name="Рисунок 3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pic>
        <p:nvPicPr>
          <p:cNvPr id="5" name="Рисунок 4" descr="2_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01008"/>
            <a:ext cx="3995936" cy="299695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96952"/>
            <a:ext cx="3055888" cy="229191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33265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 cannot find a family whose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father or son did not fall for our Motherland.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597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28800"/>
            <a:ext cx="6350000" cy="47625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7524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enemies tried to destroy our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cities, towns and villages, but soviet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people fought like real heroes to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defend our country. 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812331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933056"/>
            <a:ext cx="3728053" cy="223683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Рисунок 9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916832"/>
            <a:ext cx="4314056" cy="249352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149080"/>
            <a:ext cx="3398526" cy="237896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04664"/>
            <a:ext cx="7308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Many countries in Europe were liberated by Soviet Army.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4427984" cy="320246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26" name="Picture 2" descr="C:\Users\Татьяна\Desktop\фото 9 ммая\0_23d12_2084eeb6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628800"/>
            <a:ext cx="4176464" cy="281493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8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33333" cy="53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62999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 Moscow on Red Square there is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Tomb of the Unknown Soldier</a:t>
            </a:r>
          </a:p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where  the Eternal Flame is burning. 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1251986323_1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552" y="1988841"/>
            <a:ext cx="7035896" cy="460851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521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79</cp:revision>
  <dcterms:created xsi:type="dcterms:W3CDTF">2015-05-02T13:36:58Z</dcterms:created>
  <dcterms:modified xsi:type="dcterms:W3CDTF">2015-05-02T21:44:23Z</dcterms:modified>
</cp:coreProperties>
</file>