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A4AC-DDE1-49FA-A9B3-59F85D49D4C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A9EF-FED8-4A51-8F9E-1EE771273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A4AC-DDE1-49FA-A9B3-59F85D49D4C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A9EF-FED8-4A51-8F9E-1EE77127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A4AC-DDE1-49FA-A9B3-59F85D49D4C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A9EF-FED8-4A51-8F9E-1EE77127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A4AC-DDE1-49FA-A9B3-59F85D49D4C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A9EF-FED8-4A51-8F9E-1EE77127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A4AC-DDE1-49FA-A9B3-59F85D49D4C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226A9EF-FED8-4A51-8F9E-1EE77127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A4AC-DDE1-49FA-A9B3-59F85D49D4C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A9EF-FED8-4A51-8F9E-1EE77127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A4AC-DDE1-49FA-A9B3-59F85D49D4C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A9EF-FED8-4A51-8F9E-1EE77127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A4AC-DDE1-49FA-A9B3-59F85D49D4C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A9EF-FED8-4A51-8F9E-1EE77127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A4AC-DDE1-49FA-A9B3-59F85D49D4C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A9EF-FED8-4A51-8F9E-1EE77127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A4AC-DDE1-49FA-A9B3-59F85D49D4C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A9EF-FED8-4A51-8F9E-1EE77127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A4AC-DDE1-49FA-A9B3-59F85D49D4C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A9EF-FED8-4A51-8F9E-1EE77127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37A4AC-DDE1-49FA-A9B3-59F85D49D4C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26A9EF-FED8-4A51-8F9E-1EE77127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Родительское собрание </a:t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на тему 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>
                <a:solidFill>
                  <a:srgbClr val="FF0000"/>
                </a:solidFill>
              </a:rPr>
              <a:t>« Подростковый возраст и его психологические особенности»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подросток\п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00306"/>
            <a:ext cx="5890689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357454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200" dirty="0" smtClean="0">
                <a:solidFill>
                  <a:schemeClr val="tx1"/>
                </a:solidFill>
              </a:rPr>
              <a:t>«Структура личности подростка…. В ней нет ничего устойчивого, окончательного и неподвижного. Все в ней – переход, все течет». Джон </a:t>
            </a:r>
            <a:r>
              <a:rPr lang="ru-RU" sz="3200" dirty="0" err="1" smtClean="0">
                <a:solidFill>
                  <a:schemeClr val="tx1"/>
                </a:solidFill>
              </a:rPr>
              <a:t>Дьюи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F:\подросток\п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643182"/>
            <a:ext cx="707236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2654296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600" dirty="0" smtClean="0">
                <a:solidFill>
                  <a:schemeClr val="tx1"/>
                </a:solidFill>
              </a:rPr>
              <a:t>«Научить человека быть счастливым нельзя, но воспитать его так, чтобы он был счастливым, можно». А.Макаренко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386" name="Picture 2" descr="F:\подросток\п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6500858" cy="4193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Что происходит в период подросткового кризиса?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F:\подросток\п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858150" cy="5238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929222"/>
          </a:xfrm>
        </p:spPr>
        <p:txBody>
          <a:bodyPr>
            <a:noAutofit/>
          </a:bodyPr>
          <a:lstStyle/>
          <a:p>
            <a:pPr algn="l"/>
            <a:r>
              <a:rPr lang="ru-RU" sz="3200" i="1" u="sng" dirty="0" smtClean="0">
                <a:solidFill>
                  <a:srgbClr val="FF0000"/>
                </a:solidFill>
              </a:rPr>
              <a:t>Ситуация 1.</a:t>
            </a:r>
            <a:r>
              <a:rPr lang="ru-RU" sz="3200" i="1" dirty="0" smtClean="0"/>
              <a:t> </a:t>
            </a:r>
            <a:r>
              <a:rPr lang="ru-RU" sz="3200" i="1" dirty="0" smtClean="0">
                <a:solidFill>
                  <a:schemeClr val="tx1"/>
                </a:solidFill>
              </a:rPr>
              <a:t>Ребенок, всегда равнодушно относившийся к одежде, которую ему покупали родители, вдруг начал капризничать и отказываться носить одежду старших братьев и сестер, обижается, если родители остаются непреклонны и считают, что он мал для покупок хороших и дорогих вещей…</a:t>
            </a:r>
            <a:br>
              <a:rPr lang="ru-RU" sz="3200" i="1" dirty="0" smtClean="0">
                <a:solidFill>
                  <a:schemeClr val="tx1"/>
                </a:solidFill>
              </a:rPr>
            </a:br>
            <a:endParaRPr lang="ru-RU" sz="3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857784"/>
          </a:xfrm>
        </p:spPr>
        <p:txBody>
          <a:bodyPr>
            <a:noAutofit/>
          </a:bodyPr>
          <a:lstStyle/>
          <a:p>
            <a:pPr algn="l"/>
            <a:r>
              <a:rPr lang="ru-RU" sz="3200" i="1" u="sng" dirty="0" smtClean="0">
                <a:solidFill>
                  <a:srgbClr val="FF0000"/>
                </a:solidFill>
              </a:rPr>
              <a:t>Ситуация 2.</a:t>
            </a:r>
            <a:r>
              <a:rPr lang="ru-RU" sz="3200" i="1" dirty="0" smtClean="0">
                <a:solidFill>
                  <a:srgbClr val="FF0000"/>
                </a:solidFill>
              </a:rPr>
              <a:t> </a:t>
            </a:r>
            <a:r>
              <a:rPr lang="ru-RU" sz="3200" i="1" dirty="0" smtClean="0">
                <a:solidFill>
                  <a:schemeClr val="tx1"/>
                </a:solidFill>
              </a:rPr>
              <a:t>Девочка пользуется успехом у мальчиков класса, каждый стирается пригласить ее к себе на день рождения, в кругу семьи девочка презрительно отзывается о сверстницах, называя их недоразвитыми и неинтересными для мальчиков…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57216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i="1" u="sng" dirty="0" smtClean="0">
                <a:solidFill>
                  <a:srgbClr val="FF0000"/>
                </a:solidFill>
              </a:rPr>
              <a:t>Ситуация 3.</a:t>
            </a:r>
            <a:r>
              <a:rPr lang="ru-RU" sz="3600" i="1" dirty="0" smtClean="0">
                <a:solidFill>
                  <a:srgbClr val="FF0000"/>
                </a:solidFill>
              </a:rPr>
              <a:t> </a:t>
            </a:r>
            <a:r>
              <a:rPr lang="ru-RU" sz="3600" i="1" dirty="0" smtClean="0">
                <a:solidFill>
                  <a:schemeClr val="tx1"/>
                </a:solidFill>
              </a:rPr>
              <a:t>Девочка абсолютная неполная, отказывается от пищи, переживает по поводу своей фигуры, становится агрессивной и грубой, не слушает никаких доводов родителей. На аргументы родителей приводит свои: у нас в классе все девочки худеют…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F:\подросток\п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000504"/>
            <a:ext cx="4267200" cy="2663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57322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>
                <a:solidFill>
                  <a:srgbClr val="FF0000"/>
                </a:solidFill>
              </a:rPr>
              <a:t>Правила поведения в ранней ситуации,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чтобы избежать конфликтов в общении с подростком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714620"/>
            <a:ext cx="8215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/>
              <a:t>Дайте свободу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Никаких нотаций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Идите на компромисс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Уступает тот, кто умнее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Не надо обижать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Будьте тверды и последовательны</a:t>
            </a:r>
            <a:endParaRPr lang="ru-RU" sz="3200" dirty="0"/>
          </a:p>
        </p:txBody>
      </p:sp>
      <p:pic>
        <p:nvPicPr>
          <p:cNvPr id="20482" name="Picture 2" descr="F:\подросток\п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000240"/>
            <a:ext cx="4105736" cy="2738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Советы родителям</a:t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F:\подросток\п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58517"/>
            <a:ext cx="4429156" cy="3140554"/>
          </a:xfrm>
          <a:prstGeom prst="rect">
            <a:avLst/>
          </a:prstGeom>
          <a:noFill/>
        </p:spPr>
      </p:pic>
      <p:pic>
        <p:nvPicPr>
          <p:cNvPr id="19459" name="Picture 3" descr="F:\подросток\п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460436"/>
            <a:ext cx="4429124" cy="2995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</TotalTime>
  <Words>85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Родительское собрание  на тему :  « Подростковый возраст и его психологические особенности»</vt:lpstr>
      <vt:lpstr>«Структура личности подростка…. В ней нет ничего устойчивого, окончательного и неподвижного. Все в ней – переход, все течет». Джон Дьюи </vt:lpstr>
      <vt:lpstr>«Научить человека быть счастливым нельзя, но воспитать его так, чтобы он был счастливым, можно». А.Макаренко </vt:lpstr>
      <vt:lpstr>Что происходит в период подросткового кризиса? </vt:lpstr>
      <vt:lpstr>Ситуация 1. Ребенок, всегда равнодушно относившийся к одежде, которую ему покупали родители, вдруг начал капризничать и отказываться носить одежду старших братьев и сестер, обижается, если родители остаются непреклонны и считают, что он мал для покупок хороших и дорогих вещей… </vt:lpstr>
      <vt:lpstr>Ситуация 2. Девочка пользуется успехом у мальчиков класса, каждый стирается пригласить ее к себе на день рождения, в кругу семьи девочка презрительно отзывается о сверстницах, называя их недоразвитыми и неинтересными для мальчиков… </vt:lpstr>
      <vt:lpstr>Ситуация 3. Девочка абсолютная неполная, отказывается от пищи, переживает по поводу своей фигуры, становится агрессивной и грубой, не слушает никаких доводов родителей. На аргументы родителей приводит свои: у нас в классе все девочки худеют…   </vt:lpstr>
      <vt:lpstr> Правила поведения в ранней ситуации, чтобы избежать конфликтов в общении с подростком </vt:lpstr>
      <vt:lpstr>Советы родителям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на тему :  « Подростковый возраст и его психологические особенности»</dc:title>
  <dc:creator>User</dc:creator>
  <cp:lastModifiedBy>User</cp:lastModifiedBy>
  <cp:revision>8</cp:revision>
  <dcterms:created xsi:type="dcterms:W3CDTF">2021-01-25T06:35:00Z</dcterms:created>
  <dcterms:modified xsi:type="dcterms:W3CDTF">2021-01-25T07:43:19Z</dcterms:modified>
</cp:coreProperties>
</file>