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75 годовщина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Великой Победы 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Великой Отечественной войне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08920"/>
            <a:ext cx="8143932" cy="1752600"/>
          </a:xfrm>
        </p:spPr>
        <p:txBody>
          <a:bodyPr/>
          <a:lstStyle/>
          <a:p>
            <a:pPr algn="ctr"/>
            <a:r>
              <a:rPr lang="ru-RU" dirty="0" smtClean="0"/>
              <a:t>Внеклассное </a:t>
            </a:r>
            <a:r>
              <a:rPr lang="ru-RU" dirty="0" smtClean="0"/>
              <a:t>мероприятие</a:t>
            </a:r>
          </a:p>
          <a:p>
            <a:pPr algn="ctr"/>
            <a:r>
              <a:rPr lang="ru-RU" dirty="0" smtClean="0"/>
              <a:t>    «</a:t>
            </a:r>
            <a:r>
              <a:rPr lang="ru-RU" dirty="0" smtClean="0"/>
              <a:t>В этот день закончилась война…»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000504"/>
            <a:ext cx="4000528" cy="2654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000504"/>
            <a:ext cx="3960440" cy="2475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08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Благословенная весна!</a:t>
            </a:r>
          </a:p>
          <a:p>
            <a:r>
              <a:rPr lang="ru-RU" sz="3600" dirty="0" smtClean="0"/>
              <a:t>Весна Победы снова с нами!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785926"/>
            <a:ext cx="5963160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s1200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09" y="857232"/>
            <a:ext cx="774206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s1200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29766" cy="56816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674773"/>
            <a:ext cx="710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3143248"/>
            <a:ext cx="42862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Степная даль, теченье рек...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Россия - дом родимый!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Благословенна будь навек!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врагом ты не сгибалась,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честь и правду шла вперед!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годы трудные держалась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великой верою в народ!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3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8786874" cy="30003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785794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75 годовщина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Дня Победы  в Великой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Отечественной войне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42376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 подступают даты,</a:t>
            </a:r>
          </a:p>
          <a:p>
            <a:r>
              <a:rPr lang="ru-RU" sz="2400" dirty="0"/>
              <a:t>Родные имена...</a:t>
            </a:r>
          </a:p>
          <a:p>
            <a:r>
              <a:rPr lang="ru-RU" sz="2400" dirty="0"/>
              <a:t>Давно ушли солдаты</a:t>
            </a:r>
          </a:p>
          <a:p>
            <a:r>
              <a:rPr lang="ru-RU" sz="2400" dirty="0"/>
              <a:t>В другие времена...</a:t>
            </a:r>
          </a:p>
          <a:p>
            <a:r>
              <a:rPr lang="ru-RU" sz="2400" dirty="0"/>
              <a:t>Победы гневной знамя</a:t>
            </a:r>
          </a:p>
          <a:p>
            <a:r>
              <a:rPr lang="ru-RU" sz="2400" dirty="0"/>
              <a:t>Горит в который раз!</a:t>
            </a:r>
          </a:p>
          <a:p>
            <a:r>
              <a:rPr lang="ru-RU" sz="2400" dirty="0"/>
              <a:t>Глядят они из камня</a:t>
            </a:r>
          </a:p>
          <a:p>
            <a:r>
              <a:rPr lang="ru-RU" sz="2400" dirty="0"/>
              <a:t>На вечность и на нас.</a:t>
            </a:r>
          </a:p>
          <a:p>
            <a:r>
              <a:rPr lang="ru-RU" sz="2400" dirty="0"/>
              <a:t>Стоят, как братья, рядом,</a:t>
            </a:r>
          </a:p>
          <a:p>
            <a:r>
              <a:rPr lang="ru-RU" sz="2400" dirty="0"/>
              <a:t>Взирая сверху вниз,</a:t>
            </a:r>
          </a:p>
          <a:p>
            <a:r>
              <a:rPr lang="ru-RU" sz="2400" dirty="0"/>
              <a:t>Своим бессмертным взглядом</a:t>
            </a:r>
          </a:p>
          <a:p>
            <a:r>
              <a:rPr lang="ru-RU" sz="2400" dirty="0"/>
              <a:t>Благословляя жизнь!</a:t>
            </a:r>
          </a:p>
        </p:txBody>
      </p:sp>
      <p:pic>
        <p:nvPicPr>
          <p:cNvPr id="1027" name="Picture 3" descr="C:\Users\User\Downloads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143404" cy="2857520"/>
          </a:xfrm>
          <a:prstGeom prst="rect">
            <a:avLst/>
          </a:prstGeom>
          <a:noFill/>
        </p:spPr>
      </p:pic>
      <p:pic>
        <p:nvPicPr>
          <p:cNvPr id="1028" name="Picture 4" descr="C:\Users\User\Downloads\s1200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188547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4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500174"/>
            <a:ext cx="3071834" cy="321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7166"/>
            <a:ext cx="535785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4714884"/>
            <a:ext cx="645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Глаза солдатских матерей</a:t>
            </a:r>
          </a:p>
          <a:p>
            <a:r>
              <a:rPr lang="ru-RU" sz="3600" dirty="0" smtClean="0"/>
              <a:t>До дна наполнены любовью…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6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wnloads\sovetskie-soldaty-ge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786610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745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Страх смерти витал над головами </a:t>
            </a:r>
          </a:p>
          <a:p>
            <a:r>
              <a:rPr lang="ru-RU" sz="3600" dirty="0" smtClean="0"/>
              <a:t>солдат ежедневно, ежечасно, ежеминутно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8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Война глазами детей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14298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428736"/>
            <a:ext cx="7000924" cy="455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91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5716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Письма с фронта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000108"/>
            <a:ext cx="3745202" cy="487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500174"/>
            <a:ext cx="4432006" cy="49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7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s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410" y="785794"/>
            <a:ext cx="77362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Русские женщины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214422"/>
            <a:ext cx="6572296" cy="49632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14678" y="4500570"/>
            <a:ext cx="7143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1200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4770624" cy="3476653"/>
          </a:xfrm>
          <a:prstGeom prst="rect">
            <a:avLst/>
          </a:prstGeom>
          <a:noFill/>
        </p:spPr>
      </p:pic>
      <p:pic>
        <p:nvPicPr>
          <p:cNvPr id="3075" name="Picture 3" descr="C:\Users\User\Downloads\s1200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5322096" cy="326231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000108"/>
            <a:ext cx="307183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156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Rockwell</vt:lpstr>
      <vt:lpstr>Times New Roman</vt:lpstr>
      <vt:lpstr>Wingdings 2</vt:lpstr>
      <vt:lpstr>Литейная</vt:lpstr>
      <vt:lpstr>75 годовщина  Великой Победы в  Великой Отечественной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годовщина Великой победы</dc:title>
  <dc:creator>Александр</dc:creator>
  <cp:lastModifiedBy>Пользователь Windows</cp:lastModifiedBy>
  <cp:revision>24</cp:revision>
  <dcterms:created xsi:type="dcterms:W3CDTF">2020-04-02T10:48:14Z</dcterms:created>
  <dcterms:modified xsi:type="dcterms:W3CDTF">2021-01-18T10:15:20Z</dcterms:modified>
</cp:coreProperties>
</file>