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660"/>
  </p:normalViewPr>
  <p:slideViewPr>
    <p:cSldViewPr>
      <p:cViewPr varScale="1">
        <p:scale>
          <a:sx n="86" d="100"/>
          <a:sy n="86" d="100"/>
        </p:scale>
        <p:origin x="153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F0CA3-A267-437A-AC81-B776C712A9EC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B4EB8-AAE0-4309-8B56-F9201C76F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0.gif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072066" y="4929198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МБДОУ детский сад №10 г.Конаково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5286388"/>
            <a:ext cx="321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Курбатова Ирина Николаевна</a:t>
            </a:r>
            <a:endParaRPr lang="ru-RU" b="1" dirty="0"/>
          </a:p>
        </p:txBody>
      </p:sp>
      <p:pic>
        <p:nvPicPr>
          <p:cNvPr id="21508" name="Picture 4" descr="https://kartinki.info/uploads/posts/2016-12/1483038203_256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357562"/>
            <a:ext cx="4493551" cy="281464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flipH="1">
            <a:off x="500034" y="1357299"/>
            <a:ext cx="814393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Проект в первой младшей группе</a:t>
            </a:r>
            <a:endParaRPr kumimoji="0" lang="ru-RU" sz="2800" b="1" i="0" strike="noStrike" cap="non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«Духовно -нравственное воспитание детей младшего дошкольного возраста»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357818" y="1066181"/>
            <a:ext cx="3571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 ролевые игры: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«Семья», «Дочки матери».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https://i.mycdn.me/image?id=892468824615&amp;t=3&amp;plc=API&amp;viewToken=3n1b3TaDedrDIkOBvB-VxQ&amp;tkn=*Vdp83X5Daxo7VxPjiZS861QFY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5072098" cy="4085882"/>
          </a:xfrm>
          <a:prstGeom prst="rect">
            <a:avLst/>
          </a:prstGeom>
          <a:noFill/>
        </p:spPr>
      </p:pic>
      <p:pic>
        <p:nvPicPr>
          <p:cNvPr id="24581" name="Picture 5" descr="https://i.mycdn.me/image?id=892468823079&amp;t=3&amp;plc=API&amp;viewToken=4KYQ5e_sYfGnBr-hKYv_6g&amp;tkn=*IJ-xwq9kJmctzbuCg-Myw48jqH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3000348"/>
            <a:ext cx="5072098" cy="3804074"/>
          </a:xfrm>
          <a:prstGeom prst="rect">
            <a:avLst/>
          </a:prstGeom>
          <a:noFill/>
        </p:spPr>
      </p:pic>
      <p:pic>
        <p:nvPicPr>
          <p:cNvPr id="12290" name="Picture 2" descr="http://file.mobilmusic.ru/72/2b/67/66246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071942"/>
            <a:ext cx="2286016" cy="2658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42844" y="142852"/>
            <a:ext cx="88583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Целевые прогулки, наблюдения Для ознакомления с живой природой, явлениями природы, с трудовой жизнью взрослых используются прогулки и наблюдения. Чтобы ребенок не был лишь созерцателем, включаем его в работу по благоустройству участка детского сада. Организуем подкормку птиц зимой, наблюдения за животными, уход за ними с целью формирования бережного отношения к природе. Акцентируем внимание детей на значимости их труда для остальных.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https://i.mycdn.me/i?r=AyH4iRPQ2q0otWIFepML2LxR7cBLXHHs-kVTwm06lcbACA"/>
          <p:cNvPicPr>
            <a:picLocks noChangeAspect="1" noChangeArrowheads="1"/>
          </p:cNvPicPr>
          <p:nvPr/>
        </p:nvPicPr>
        <p:blipFill>
          <a:blip r:embed="rId3"/>
          <a:srcRect l="12054"/>
          <a:stretch>
            <a:fillRect/>
          </a:stretch>
        </p:blipFill>
        <p:spPr bwMode="auto">
          <a:xfrm>
            <a:off x="214282" y="1928802"/>
            <a:ext cx="4356016" cy="4071966"/>
          </a:xfrm>
          <a:prstGeom prst="rect">
            <a:avLst/>
          </a:prstGeom>
          <a:noFill/>
        </p:spPr>
      </p:pic>
      <p:pic>
        <p:nvPicPr>
          <p:cNvPr id="23556" name="Picture 4" descr="C:\Users\User\Desktop\осень\i (9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928802"/>
            <a:ext cx="4214842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C:\Users\User\Desktop\ЛИза\IMG_20200109_101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714488"/>
            <a:ext cx="4357718" cy="3857652"/>
          </a:xfrm>
          <a:prstGeom prst="rect">
            <a:avLst/>
          </a:prstGeom>
          <a:noFill/>
        </p:spPr>
      </p:pic>
      <p:pic>
        <p:nvPicPr>
          <p:cNvPr id="22532" name="Picture 4" descr="C:\Users\User\Desktop\ЛИза\IMG_20200109_102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3786196" cy="5048261"/>
          </a:xfrm>
          <a:prstGeom prst="rect">
            <a:avLst/>
          </a:prstGeom>
          <a:noFill/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572000" y="714356"/>
            <a:ext cx="3714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неговик символ зимы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C:\Users\User\Desktop\ЛИза\IMG_20200109_104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4381562" cy="4429156"/>
          </a:xfrm>
          <a:prstGeom prst="rect">
            <a:avLst/>
          </a:prstGeom>
          <a:noFill/>
        </p:spPr>
      </p:pic>
      <p:pic>
        <p:nvPicPr>
          <p:cNvPr id="25602" name="Picture 2" descr="C:\Users\User\Desktop\ЛИза\IMG_20200109_104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14356"/>
            <a:ext cx="4179123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00034" y="142852"/>
            <a:ext cx="8215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художественно-творческих способностей в коллективной работе.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User\Desktop\IMG_20200130_155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85794"/>
            <a:ext cx="7143768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14282" y="0"/>
            <a:ext cx="450059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Милые мамочки, папочки тоже,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вас, безусловно, мы внешне похожи.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взрослых во всём мы хотим походить,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этого нужно нравственность привить!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C:\Users\User\Desktop\IMG_20200203_145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4214842" cy="5238786"/>
          </a:xfrm>
          <a:prstGeom prst="rect">
            <a:avLst/>
          </a:prstGeom>
          <a:noFill/>
        </p:spPr>
      </p:pic>
      <p:pic>
        <p:nvPicPr>
          <p:cNvPr id="26628" name="Picture 4" descr="C:\Users\User\Desktop\IMG_20200203_145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66"/>
            <a:ext cx="4179124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Новая папка\сказка 27января 2020\DSC05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5500726" cy="3286148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\сказка 27января 2020\DSC05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571744"/>
            <a:ext cx="5572164" cy="3357586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\сказка 27января 2020\DSC05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714620"/>
            <a:ext cx="5572164" cy="3964809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643174" y="0"/>
            <a:ext cx="6500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Родительское собрание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5715008" y="428604"/>
            <a:ext cx="342899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11E1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Совместное  развлечение с родителями в рамках реализации проекта по духовно нравственному воспитанию детей  драматизация сказки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211E1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Заюшкина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11E1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избушка»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C:\Users\User\Desktop\Новая папка\сказка 27января 2020\DSC05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5357850" cy="3429024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\сказка 27января 2020\DSC05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214686"/>
            <a:ext cx="5143536" cy="350043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643570" y="857232"/>
            <a:ext cx="3286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Вовлечение родителей в продуктивную деятельность.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1" name="Picture 13" descr="https://avatars.mds.yandex.net/get-pdb/812271/14030e87-2134-45cb-a9f0-b546db4e542d/ori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 descr="C:\Users\User\Desktop\Новая папка\сказка 27января 2020\DSC05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929222" cy="3857652"/>
          </a:xfrm>
          <a:prstGeom prst="rect">
            <a:avLst/>
          </a:prstGeom>
          <a:noFill/>
        </p:spPr>
      </p:pic>
      <p:pic>
        <p:nvPicPr>
          <p:cNvPr id="3074" name="Picture 2" descr="C:\Users\User\Desktop\Новая папка\сказка 27января 2020\DSC05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071810"/>
            <a:ext cx="5048253" cy="3571876"/>
          </a:xfrm>
          <a:prstGeom prst="rect">
            <a:avLst/>
          </a:prstGeom>
          <a:noFill/>
        </p:spPr>
      </p:pic>
      <p:pic>
        <p:nvPicPr>
          <p:cNvPr id="8" name="Picture 11" descr="https://gamedev.ru/files/images/85251_1360245078_1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143224"/>
            <a:ext cx="3714776" cy="3714776"/>
          </a:xfrm>
          <a:prstGeom prst="rect">
            <a:avLst/>
          </a:prstGeom>
          <a:noFill/>
        </p:spPr>
      </p:pic>
      <p:pic>
        <p:nvPicPr>
          <p:cNvPr id="9" name="Picture 13" descr="https://avatars.mds.yandex.net/get-pdb/812271/14030e87-2134-45cb-a9f0-b546db4e542d/ori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214290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9" descr="C:\Users\User\Desktop\Новая папка\сказка 27января 2020\DSC05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14290"/>
            <a:ext cx="4786347" cy="3857652"/>
          </a:xfrm>
          <a:prstGeom prst="rect">
            <a:avLst/>
          </a:prstGeom>
          <a:noFill/>
        </p:spPr>
      </p:pic>
      <p:pic>
        <p:nvPicPr>
          <p:cNvPr id="7" name="Picture 6" descr="C:\Users\User\Desktop\Новая папка\сказка 27января 2020\DSC05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786058"/>
            <a:ext cx="5143504" cy="3929066"/>
          </a:xfrm>
          <a:prstGeom prst="rect">
            <a:avLst/>
          </a:prstGeom>
          <a:noFill/>
        </p:spPr>
      </p:pic>
      <p:pic>
        <p:nvPicPr>
          <p:cNvPr id="8" name="Picture 13" descr="https://avatars.mds.yandex.net/get-pdb/812271/14030e87-2134-45cb-a9f0-b546db4e542d/ori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071918"/>
            <a:ext cx="3714776" cy="2786082"/>
          </a:xfrm>
          <a:prstGeom prst="rect">
            <a:avLst/>
          </a:prstGeom>
          <a:noFill/>
        </p:spPr>
      </p:pic>
      <p:pic>
        <p:nvPicPr>
          <p:cNvPr id="9" name="Picture 11" descr="https://gamedev.ru/files/images/85251_1360245078_1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-785842"/>
            <a:ext cx="3714776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42976" y="642918"/>
            <a:ext cx="70009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Каждый человек любит свой дом, свою семью. Дом – это крепость, защищающая от жизненных невзгод, а люди, живущие в этом доме, всегда поймут и поддержат в трудностях – это и есть семья. Именно в крепкой и дружной семье формируются человеческие понятия как любовь и забота. Семья – это главная опора для любого человека, которая останется с ним всегда.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i.pinimg.com/originals/ce/e5/92/cee592b16460a5398130ed448ca1472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928934"/>
            <a:ext cx="4857784" cy="3643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C:\Users\User\Desktop\Новая папка\сказка 27января 2020\DSC05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857496"/>
            <a:ext cx="4833971" cy="3857652"/>
          </a:xfrm>
          <a:prstGeom prst="rect">
            <a:avLst/>
          </a:prstGeom>
          <a:noFill/>
        </p:spPr>
      </p:pic>
      <p:pic>
        <p:nvPicPr>
          <p:cNvPr id="4" name="Picture 7" descr="C:\Users\User\Desktop\Новая папка\сказка 27января 2020\DSC05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5143536" cy="3857652"/>
          </a:xfrm>
          <a:prstGeom prst="rect">
            <a:avLst/>
          </a:prstGeom>
          <a:noFill/>
        </p:spPr>
      </p:pic>
      <p:pic>
        <p:nvPicPr>
          <p:cNvPr id="5" name="Picture 11" descr="https://gamedev.ru/files/images/85251_1360245078_1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143224"/>
            <a:ext cx="3714776" cy="3714776"/>
          </a:xfrm>
          <a:prstGeom prst="rect">
            <a:avLst/>
          </a:prstGeom>
          <a:noFill/>
        </p:spPr>
      </p:pic>
      <p:pic>
        <p:nvPicPr>
          <p:cNvPr id="6" name="Picture 13" descr="https://avatars.mds.yandex.net/get-pdb/812271/14030e87-2134-45cb-a9f0-b546db4e542d/ori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214290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Pictures\ca0018daa33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  <a:ln>
            <a:noFill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14282" y="1285860"/>
            <a:ext cx="7500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проекта: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познавательный, творческий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643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область: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речевое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развитие, художественно – эстетическое развитие,  социально – коммуникативное развитие, физическое развитие.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85720" y="4714884"/>
            <a:ext cx="8858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воспитанники первой младшей группы, воспитатели, родители.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785926"/>
            <a:ext cx="8215370" cy="2933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Актуальность: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Наше государство уделяет особое внимание вопросу семью. Владимир Путин считает, что семья играет ключевую роль в воспитании личности ребенка. отсутствие близкого человека, отсутствие мамы, отца не делает молодого человека, ребенка, а потом и взрослого человека полноценным». Самое существенное, что лежит в основе воспитания полноценного человека - любовь, - подчеркнул президент. - Когда нет любви близкого человека к ребенку, то тогда очень сложно ему почувствовать себя уверенным в себе".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5572140"/>
            <a:ext cx="8358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Продолжительность: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длительный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сентября 2019 год – по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2020 год.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428604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500042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воспитание ценностного отношения к семье участников образовательного процесса посредством использования современных технологий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643050"/>
            <a:ext cx="85725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проекта: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расширять представление участников образовательного процесса о семейных ценностях,  традициях, праздниках;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 привлечь родителей к участию в образовательном процессе  посредством проектной деятельности;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формировать у детей уважительное отношение к старшим;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повысить  педагогическую компетентность  родителей;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вызвать интерес у детей и родителей к семье, ее истории;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показать детям значимость семьи в жизни каждого человека;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повысить низкий уровень нравственной культуры современных родителей в вопросах нравственного становления и воспитания личности ребенка;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создать условия для эффективного взаимодействия детского сада и семьи в вопросах воспитания подрастающего поколения.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00034" y="3714752"/>
            <a:ext cx="80724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Предполагаемый результат: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низкого уровня нравственной культуры современных родителей в вопросах нравственного становления и воспитания личности ребенка; расширение представления у участников образовательного процесса о семейных ценностях,  традициях, праздниках.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42853"/>
            <a:ext cx="77867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реализации  проекта: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Беседы: «Моя семья».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Фото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выставка «Моя семья»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Стихи о семье.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Пословицы и поговорки.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Сюжетно - ролевая игра «Семья», «Дочки-матери».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Консультация для родителей  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Роль семьи в духовно - нравственном воспитании дошкольника».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Пальчиковая гимнастика.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Чтение художественной литературы: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«Курочка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Ряба», «Колобок», «Репка», «Теремок», «Три медведя».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57158" y="0"/>
            <a:ext cx="821537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Сказки- особая фольклорная форма, призванная рассказать детям о добре и зле, воспитать в ребенке трудолюбие, уважение к самому себе и окружающим, честность, справедливость, Сказки научат смекалке. Сказка не дает прямых наставлений детям «Слушайся родителей», «Уважай старших», но в ее содержании всегда заложен урок, который они постепенно усваивают.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 descr="https://i.mycdn.me/i?r=AyH4iRPQ2q0otWIFepML2LxRN5_TobEJddhtM5G9EGhgk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571612"/>
            <a:ext cx="4519232" cy="4714908"/>
          </a:xfrm>
          <a:prstGeom prst="rect">
            <a:avLst/>
          </a:prstGeom>
          <a:noFill/>
        </p:spPr>
      </p:pic>
      <p:pic>
        <p:nvPicPr>
          <p:cNvPr id="7" name="Picture 4" descr="https://i.mycdn.me/i?r=AyH4iRPQ2q0otWIFepML2LxRhPm3-V-_aZiwm4M-hzA1t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714488"/>
            <a:ext cx="3571900" cy="4116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572132" y="142852"/>
            <a:ext cx="32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Пальчиковые игры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366" name="Picture 6" descr="C:\Users\User\Desktop\IMG_20200205_112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928934"/>
            <a:ext cx="5048285" cy="3786214"/>
          </a:xfrm>
          <a:prstGeom prst="rect">
            <a:avLst/>
          </a:prstGeom>
          <a:noFill/>
        </p:spPr>
      </p:pic>
      <p:pic>
        <p:nvPicPr>
          <p:cNvPr id="15367" name="Picture 7" descr="C:\Users\User\Desktop\IMG_20200205_112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5000660" cy="375049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357818" y="714356"/>
            <a:ext cx="357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развития мелкой моторики используются такие пальчиковые игры как «Сорока-ворона»,            «У нашей бабушки десять внучат», или «Этот пальчик – дедушка» и т. 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9" name="Picture 9" descr="https://ds05.infourok.ru/uploads/ex/0cd5/00089854-4e636633/hello_html_7ced7c8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4000504"/>
            <a:ext cx="2500329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00034" y="0"/>
            <a:ext cx="8286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Народные игры вызывают интерес не только как жанр устного народного творчества. В них заключена информация, дающая представление о повседневной жизни наших предков их быте, труде, мировоззрении. В работе </a:t>
            </a:r>
            <a:r>
              <a:rPr lang="ru-RU" dirty="0" err="1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ru-RU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детьми используем подвижные игры «Кот и мыши»,«Заинька», «Солнышко и дождик»,«У медведя во бору» Хороводные –, «Каравай», «Карусель», «Зайка», «</a:t>
            </a:r>
            <a:r>
              <a:rPr lang="ru-RU" dirty="0" err="1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Манечки</a:t>
            </a:r>
            <a:r>
              <a:rPr lang="ru-RU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Ванечки», «Березка»</a:t>
            </a:r>
            <a:r>
              <a:rPr lang="ru-RU" dirty="0" smtClean="0">
                <a:solidFill>
                  <a:srgbClr val="444444"/>
                </a:solidFill>
                <a:ea typeface="Times New Roman" pitchFamily="18" charset="0"/>
                <a:cs typeface="Times New Roman" pitchFamily="18" charset="0"/>
              </a:rPr>
              <a:t> 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1" descr="C:\Users\User\Desktop\IMG_20200203_153217.jpg"/>
          <p:cNvPicPr>
            <a:picLocks noChangeAspect="1" noChangeArrowheads="1"/>
          </p:cNvPicPr>
          <p:nvPr/>
        </p:nvPicPr>
        <p:blipFill>
          <a:blip r:embed="rId3" cstate="print"/>
          <a:srcRect r="21875"/>
          <a:stretch>
            <a:fillRect/>
          </a:stretch>
        </p:blipFill>
        <p:spPr bwMode="auto">
          <a:xfrm>
            <a:off x="214283" y="2171690"/>
            <a:ext cx="4286280" cy="4114829"/>
          </a:xfrm>
          <a:prstGeom prst="rect">
            <a:avLst/>
          </a:prstGeom>
          <a:noFill/>
        </p:spPr>
      </p:pic>
      <p:pic>
        <p:nvPicPr>
          <p:cNvPr id="2050" name="Picture 2" descr="C:\Users\User\Desktop\IMG_20200203_153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00174"/>
            <a:ext cx="4429156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llpapercave.com/wp/wp34666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42852"/>
            <a:ext cx="85725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Дидактические игры Дидактическая игра является одним из важных методов активного обучения детей, а также является одним из важных средств воспитания. Дидактические игры позволяют узнать что-то новое, но и применить полученные знания на практике. В работе с детьми используем такие игры как: «Собери матрешку», «Угадай, что спрятано», «Четвертый лишний»,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пазлы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«Собери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сказку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 и т. 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C:\Users\User\Desktop\IMG_20200205_154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13" y="2714620"/>
            <a:ext cx="5238787" cy="3929090"/>
          </a:xfrm>
          <a:prstGeom prst="rect">
            <a:avLst/>
          </a:prstGeom>
          <a:noFill/>
        </p:spPr>
      </p:pic>
      <p:pic>
        <p:nvPicPr>
          <p:cNvPr id="6" name="Picture 2" descr="C:\Users\User\Desktop\IMG_20200205_154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785926"/>
            <a:ext cx="4643470" cy="3482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564</Words>
  <Application>Microsoft Office PowerPoint</Application>
  <PresentationFormat>Экран (4:3)</PresentationFormat>
  <Paragraphs>49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27</cp:revision>
  <dcterms:created xsi:type="dcterms:W3CDTF">2020-02-02T15:19:14Z</dcterms:created>
  <dcterms:modified xsi:type="dcterms:W3CDTF">2021-09-05T09:05:45Z</dcterms:modified>
</cp:coreProperties>
</file>