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46DD-E13C-4E97-ADD7-E702D71F74C1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AB156-9E98-45E9-BE66-2469F64DE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AB156-9E98-45E9-BE66-2469F64DE3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0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6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4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6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1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7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3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2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1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18CE-61D9-4207-8F40-698F05B0F58B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ствацатуров\Дидактор\Конструктор игры КВЕСТ\Снимо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363258" cy="26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lipart-library.com/image_gallery/n7248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25724"/>
            <a:ext cx="936104" cy="9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clipart-library.com/image_gallery/n7248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55" y="2782165"/>
            <a:ext cx="780757" cy="8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-new.cgtrader.com/items/7731/large_rope_3d_model_5c901cda-4c8c-48ce-97de-acdcd8d0f26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005386" cy="30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3324"/>
            <a:ext cx="764996" cy="10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лая лента лицом вверх 6"/>
          <p:cNvSpPr/>
          <p:nvPr/>
        </p:nvSpPr>
        <p:spPr>
          <a:xfrm>
            <a:off x="-15345" y="2064962"/>
            <a:ext cx="1563009" cy="320402"/>
          </a:xfrm>
          <a:prstGeom prst="ellipseRibbon2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Команда 1</a:t>
            </a:r>
          </a:p>
        </p:txBody>
      </p:sp>
      <p:pic>
        <p:nvPicPr>
          <p:cNvPr id="21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392133" y="3895525"/>
            <a:ext cx="764996" cy="11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Круглая лента лицом вверх 21"/>
          <p:cNvSpPr/>
          <p:nvPr/>
        </p:nvSpPr>
        <p:spPr>
          <a:xfrm>
            <a:off x="-36512" y="3540646"/>
            <a:ext cx="1563009" cy="320402"/>
          </a:xfrm>
          <a:prstGeom prst="ellipseRibbon2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Команда 2</a:t>
            </a:r>
          </a:p>
        </p:txBody>
      </p:sp>
      <p:pic>
        <p:nvPicPr>
          <p:cNvPr id="23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458658" y="5570597"/>
            <a:ext cx="572667" cy="12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Круглая лента лицом вверх 23"/>
          <p:cNvSpPr/>
          <p:nvPr/>
        </p:nvSpPr>
        <p:spPr>
          <a:xfrm>
            <a:off x="-36512" y="5268838"/>
            <a:ext cx="1563009" cy="320402"/>
          </a:xfrm>
          <a:prstGeom prst="ellipseRibbon2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Команда 3</a:t>
            </a:r>
          </a:p>
        </p:txBody>
      </p:sp>
      <p:sp>
        <p:nvSpPr>
          <p:cNvPr id="8" name="Плюс 7"/>
          <p:cNvSpPr/>
          <p:nvPr/>
        </p:nvSpPr>
        <p:spPr>
          <a:xfrm>
            <a:off x="1799692" y="2132856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339752" y="2190719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/>
          <p:cNvSpPr/>
          <p:nvPr/>
        </p:nvSpPr>
        <p:spPr>
          <a:xfrm>
            <a:off x="1763688" y="3538572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2303748" y="3596435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1952092" y="5266764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2492152" y="5324627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771800" y="5949280"/>
            <a:ext cx="916534" cy="908720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612315" y="5429386"/>
            <a:ext cx="1147903" cy="614561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676926" y="5053954"/>
            <a:ext cx="1179158" cy="403302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араллелограмм 31"/>
          <p:cNvSpPr/>
          <p:nvPr/>
        </p:nvSpPr>
        <p:spPr>
          <a:xfrm rot="7921250" flipH="1">
            <a:off x="5568776" y="4807159"/>
            <a:ext cx="859905" cy="288086"/>
          </a:xfrm>
          <a:prstGeom prst="parallelogram">
            <a:avLst>
              <a:gd name="adj" fmla="val 6042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03848" y="-27384"/>
            <a:ext cx="362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Захват замка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5720329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563888" y="5373216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211960" y="5013176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32040" y="4725144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940152" y="4329518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732240" y="4052815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452320" y="3623771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517825" y="3186474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452320" y="2745342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24128" y="829522"/>
            <a:ext cx="1237568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Победа!!!</a:t>
            </a:r>
          </a:p>
        </p:txBody>
      </p:sp>
      <p:pic>
        <p:nvPicPr>
          <p:cNvPr id="80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54" y="5174985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55" y="4849244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35" y="4509120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15" y="4201172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27" y="3841132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15" y="3553100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88" y="3166431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67" y="2669465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97" y="2258193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20" y="313909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Скругленный прямоугольник 89"/>
          <p:cNvSpPr/>
          <p:nvPr/>
        </p:nvSpPr>
        <p:spPr>
          <a:xfrm>
            <a:off x="3491880" y="5727519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139952" y="5380406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8024" y="5020366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5508104" y="4732334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516216" y="4336708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308304" y="4060005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8028384" y="3630961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093889" y="3193664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028384" y="2752532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6660232" y="836712"/>
            <a:ext cx="1237568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Победа!!!</a:t>
            </a:r>
          </a:p>
        </p:txBody>
      </p:sp>
      <p:pic>
        <p:nvPicPr>
          <p:cNvPr id="100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3563888" y="504614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4211960" y="4663632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4894276" y="432606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5635164" y="4038031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6538059" y="369040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7380312" y="3365702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021881" y="297669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242801" y="2587894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021881" y="2121755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7151463" y="133115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Скругленный прямоугольник 109"/>
          <p:cNvSpPr/>
          <p:nvPr/>
        </p:nvSpPr>
        <p:spPr>
          <a:xfrm>
            <a:off x="3068216" y="5872729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716288" y="5525616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364360" y="5165576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084440" y="4877544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092552" y="4481918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884640" y="4205215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7604720" y="3776171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7670225" y="3338874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7604720" y="2897742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7870936" y="836712"/>
            <a:ext cx="1237568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Победа!!!</a:t>
            </a:r>
          </a:p>
        </p:txBody>
      </p:sp>
      <p:pic>
        <p:nvPicPr>
          <p:cNvPr id="120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3167844" y="5141063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3798937" y="479715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4375001" y="443711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5167089" y="4149080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6156176" y="375678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6895281" y="3501008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543353" y="3140968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759377" y="2708920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615361" y="2204864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8388424" y="11663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Скругленный прямоугольник 130"/>
          <p:cNvSpPr/>
          <p:nvPr/>
        </p:nvSpPr>
        <p:spPr>
          <a:xfrm>
            <a:off x="2200627" y="2438982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2204120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2195736" y="2424819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-25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2204120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-35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-40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-45</a:t>
            </a: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-50</a:t>
            </a: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128619" y="3879142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132112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23728" y="3864979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-25</a:t>
            </a: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2132112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-35</a:t>
            </a: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-40</a:t>
            </a: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-45</a:t>
            </a: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-50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2344643" y="5593171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2348136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2339752" y="557900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-25</a:t>
            </a: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2348136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-35</a:t>
            </a: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-40</a:t>
            </a: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-45</a:t>
            </a: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-50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179512" y="476672"/>
            <a:ext cx="5256584" cy="504056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179512" y="1268760"/>
            <a:ext cx="3508822" cy="504056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84400" y="476672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месяц года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84400" y="1268760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4067944" y="1268760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5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84400" y="476672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ходят детки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84400" y="1268760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4760218" y="1268760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8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84400" y="476672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режим дня когда дети спят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84400" y="1268760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Тихий час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5444480" y="1268760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96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30" grpId="0" animBg="1"/>
      <p:bldP spid="163" grpId="0" animBg="1"/>
      <p:bldP spid="165" grpId="0" animBg="1"/>
      <p:bldP spid="166" grpId="0" animBg="1"/>
      <p:bldP spid="168" grpId="0" animBg="1"/>
      <p:bldP spid="1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57ed5e6742b2234407d3a803a546cc5846187"/>
  <p:tag name="ISPRING_SCORM_RATE_SLIDES" val="1"/>
  <p:tag name="ISPRING_SCORM_RATE_QUIZZES" val="0"/>
  <p:tag name="ISPRING_SCORM_PASSING_SCORE" val="100.0000000000"/>
  <p:tag name="GENSWF_OUTPUT_FILE_NAME" val="zamok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143</Words>
  <Application>Microsoft Office PowerPoint</Application>
  <PresentationFormat>Экран (4:3)</PresentationFormat>
  <Paragraphs>74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Владимир</cp:lastModifiedBy>
  <cp:revision>27</cp:revision>
  <dcterms:created xsi:type="dcterms:W3CDTF">2018-07-31T02:50:53Z</dcterms:created>
  <dcterms:modified xsi:type="dcterms:W3CDTF">2020-09-13T14:48:19Z</dcterms:modified>
</cp:coreProperties>
</file>