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337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ОБЩЕОБРАЗОВАТЕЛЬНОЕ УЧРЕЖДЕНИЕ</a:t>
            </a:r>
            <a:br>
              <a:rPr lang="ru-RU" sz="2400" dirty="0" smtClean="0"/>
            </a:br>
            <a:r>
              <a:rPr lang="ru-RU" sz="2400" dirty="0" smtClean="0"/>
              <a:t>ПАВЛИЩЕВСКАЯ СРЕДНЯЯ ОБЩЕОБРАЗОВАТЕЛЬНАЯ ШКОЛА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758966"/>
            <a:ext cx="8791575" cy="2498834"/>
          </a:xfrm>
        </p:spPr>
        <p:txBody>
          <a:bodyPr>
            <a:noAutofit/>
          </a:bodyPr>
          <a:lstStyle/>
          <a:p>
            <a:r>
              <a:rPr lang="ru-RU" sz="2800" b="1" cap="none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Роль ситуации успеха и организации успеха на уроках английского языка (при опросе, изучении нового материала, в ходе закрепления, при сообщении домашнего задания</a:t>
            </a:r>
            <a:r>
              <a:rPr lang="ru-RU" sz="2800" b="1" cap="none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).</a:t>
            </a:r>
          </a:p>
          <a:p>
            <a:endParaRPr lang="ru-RU" sz="2800" b="1" cap="non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r"/>
            <a:r>
              <a:rPr lang="ru-RU" sz="2800" b="1" cap="none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Учитель английского языка :  Валеева М.А.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14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Для </a:t>
            </a:r>
            <a:r>
              <a:rPr lang="ru-RU" sz="2400" dirty="0"/>
              <a:t>создания ситуации успеха на любом уроке также необходимы стимулы, поощрения, помощь и </a:t>
            </a:r>
            <a:r>
              <a:rPr lang="ru-RU" sz="2400" dirty="0" smtClean="0"/>
              <a:t>поддержка учеников</a:t>
            </a:r>
            <a:r>
              <a:rPr lang="ru-RU" sz="2400" dirty="0"/>
              <a:t>, испытывающих трудности в изучении предмета со стороны учителя и других детей.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950" y="2249488"/>
            <a:ext cx="3541712" cy="3541712"/>
          </a:xfrm>
          <a:prstGeom prst="rect">
            <a:avLst/>
          </a:prstGeom>
        </p:spPr>
      </p:pic>
      <p:pic>
        <p:nvPicPr>
          <p:cNvPr id="4098" name="Picture 2" descr="https://lesha145.files.wordpress.com/2012/03/smile.jpg?w=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71" y="283793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87234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Жил мудрец, который знал все. Один человек захотел доказать, что мудрец не такой уж и мудрый и все знать не может. Зажав в ладонях бабочку, он спросил: «Скажи мудрец, какая бабочка у меня в руках: мертвая или живая?» А сам думает: «Скажет живая – я ее </a:t>
            </a:r>
            <a:r>
              <a:rPr lang="ru-RU" i="1" dirty="0" err="1" smtClean="0"/>
              <a:t>умертвлю</a:t>
            </a:r>
            <a:r>
              <a:rPr lang="ru-RU" i="1" dirty="0"/>
              <a:t>, скажет мертвая – выпущу». Мудрец, подумав, ответил: «Все в твоих руках».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В наших руках возможность создать на уроке такую атмосферу, в которой дети будут чувствовать себя успешно, комфортно, </a:t>
            </a:r>
            <a:r>
              <a:rPr lang="ru-RU" dirty="0" smtClean="0"/>
              <a:t>а для</a:t>
            </a:r>
            <a:r>
              <a:rPr lang="ru-RU" dirty="0"/>
              <a:t> успеха не важен наш возраст, и положение! Все зависит только от нас.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039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Закончить выступление хотелось бы, цитируя китайскую народную мудрость, которая, по моему мнению, отражают главную мысль всего вышесказанного:</a:t>
            </a:r>
            <a:br>
              <a:rPr lang="ru-RU" dirty="0"/>
            </a:br>
            <a:r>
              <a:rPr lang="ru-RU" dirty="0"/>
              <a:t>«Скажи мне – и я забуду</a:t>
            </a:r>
            <a:br>
              <a:rPr lang="ru-RU" dirty="0"/>
            </a:br>
            <a:r>
              <a:rPr lang="ru-RU" dirty="0"/>
              <a:t>Покажи мне – и я запомню</a:t>
            </a:r>
            <a:br>
              <a:rPr lang="ru-RU" dirty="0"/>
            </a:br>
            <a:r>
              <a:rPr lang="ru-RU" dirty="0"/>
              <a:t>Вовлеки меня – и я научусь».</a:t>
            </a:r>
            <a:br>
              <a:rPr lang="ru-RU" dirty="0"/>
            </a:br>
            <a:r>
              <a:rPr lang="ru-RU" dirty="0"/>
              <a:t>Ведь увлечённый ребёнок- это счастливый ребёнок, успешный ребёнок. А это именно то, к чему мы все с вами должны стремиться.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82035"/>
            <a:ext cx="9905998" cy="2644944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«Обучение должно приносить радость</a:t>
            </a:r>
            <a:r>
              <a:rPr lang="ru-RU" dirty="0"/>
              <a:t> </a:t>
            </a:r>
            <a:r>
              <a:rPr lang="ru-RU" i="1" dirty="0"/>
              <a:t>познания, радость</a:t>
            </a:r>
            <a:r>
              <a:rPr lang="ru-RU" dirty="0"/>
              <a:t> </a:t>
            </a:r>
            <a:r>
              <a:rPr lang="ru-RU" i="1" dirty="0"/>
              <a:t>общения.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Любой</a:t>
            </a:r>
            <a:r>
              <a:rPr lang="ru-RU" dirty="0"/>
              <a:t> </a:t>
            </a:r>
            <a:r>
              <a:rPr lang="ru-RU" i="1" dirty="0"/>
              <a:t>ребёнок –</a:t>
            </a:r>
            <a:r>
              <a:rPr lang="ru-RU" dirty="0"/>
              <a:t> </a:t>
            </a:r>
            <a:r>
              <a:rPr lang="ru-RU" i="1" dirty="0"/>
              <a:t>личность, каждому нужно почувствовать радость успеха.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 радость обязательно вызовет интерес к учению».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484178"/>
            <a:ext cx="9905999" cy="2711669"/>
          </a:xfrm>
        </p:spPr>
        <p:txBody>
          <a:bodyPr>
            <a:normAutofit lnSpcReduction="10000"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ситуации — успеха- это создание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учителем у каждого ребёнка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положительных эмоций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отношении учебного предмета в целом и каждого урока в частности.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эти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эмоции являются важнейшим стимулом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для достижения ребёнком значительных результатов в учёбе.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18440"/>
            <a:ext cx="9905998" cy="1907629"/>
          </a:xfrm>
        </p:spPr>
        <p:txBody>
          <a:bodyPr>
            <a:normAutofit fontScale="90000"/>
          </a:bodyPr>
          <a:lstStyle/>
          <a:p>
            <a:r>
              <a:rPr lang="ru-RU" dirty="0"/>
              <a:t>ситуация успеха на уроках иностранного языка выполняет функцию коммуникативно – развивающей сферы и помогает учащимся эффективно осуществлять иноязычное общение и взаимодействие друг с другом и с педагогом.</a:t>
            </a:r>
            <a:br>
              <a:rPr lang="ru-RU" dirty="0"/>
            </a:br>
            <a:r>
              <a:rPr lang="ru-RU" dirty="0"/>
              <a:t>Реализация данных условий осуществляется на основе внедрения в учебный процесс определённых заданий, упражнений и приёмов.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855" y="4872038"/>
            <a:ext cx="6243145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ля</a:t>
            </a:r>
            <a:r>
              <a:rPr lang="ru-RU" dirty="0"/>
              <a:t> </a:t>
            </a:r>
            <a:r>
              <a:rPr lang="ru-RU" b="1" i="1" dirty="0"/>
              <a:t>установления эмоционального контакта</a:t>
            </a:r>
            <a:r>
              <a:rPr lang="ru-RU" dirty="0"/>
              <a:t> можно использовать </a:t>
            </a:r>
            <a:r>
              <a:rPr lang="ru-RU" dirty="0" smtClean="0"/>
              <a:t>упражнение-игру </a:t>
            </a:r>
            <a:r>
              <a:rPr lang="ru-RU" dirty="0"/>
              <a:t>«</a:t>
            </a:r>
            <a:r>
              <a:rPr lang="ru-RU" dirty="0" err="1"/>
              <a:t>Round</a:t>
            </a:r>
            <a:r>
              <a:rPr lang="ru-RU" dirty="0"/>
              <a:t> </a:t>
            </a:r>
            <a:r>
              <a:rPr lang="ru-RU" dirty="0" err="1"/>
              <a:t>about</a:t>
            </a:r>
            <a:r>
              <a:rPr lang="ru-RU" dirty="0"/>
              <a:t>» </a:t>
            </a:r>
          </a:p>
        </p:txBody>
      </p:sp>
      <p:pic>
        <p:nvPicPr>
          <p:cNvPr id="1026" name="Picture 2" descr="http://igraza.ru/images/stories/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0" y="2712627"/>
            <a:ext cx="5770180" cy="36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процессе обучения английскому языку большое значение имеет </a:t>
            </a:r>
            <a:r>
              <a:rPr lang="ru-RU" b="1" i="1" dirty="0"/>
              <a:t>игра</a:t>
            </a:r>
            <a:r>
              <a:rPr lang="ru-RU" dirty="0"/>
              <a:t>, как одна из важнейших форм развития фонематического слуха, восприятия речи, внимания, памяти</a:t>
            </a:r>
          </a:p>
        </p:txBody>
      </p:sp>
      <p:pic>
        <p:nvPicPr>
          <p:cNvPr id="2050" name="Picture 2" descr="http://klevoz.ru/nuda/avtonomnoe-obuchenie-leksike/47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394" y="2591594"/>
            <a:ext cx="4162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1456" y="2591594"/>
            <a:ext cx="4076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57200"/>
            <a:ext cx="9905998" cy="53602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Песня на уроке — хороший вид релаксации, который представляет возможность учащимся не только отдохнуть, но и служит для формирования фонетических, лексических, грамматических навыков. А также пение повышает интерес к предмету, развивает музыкальный слух и память, снижает утомляемость за счет эмоционального настроя. Пение на уроках английского языка позволяет включить в активную познавательную деятельность каждого ребенка, создает предпосылки для дружной коллективной работы в атмосфере положительных эмоций.</a:t>
            </a:r>
            <a:br>
              <a:rPr lang="ru-RU" sz="2000" dirty="0" smtClean="0"/>
            </a:br>
            <a:r>
              <a:rPr lang="ru-RU" sz="2000" dirty="0" smtClean="0"/>
              <a:t>Песня на уроке — хороший вид релаксации, который представляет возможность учащимся не только отдохнуть, но и служит для формирования фонетических, лексических, грамматических навыков. А также пение повышает интерес к предмету, развивает музыкальный слух и память, снижает утомляемость за счет эмоционального настроя. Пение на уроках английского языка позволяет включить в активную познавательную деятельность каждого ребенка, создает предпосылки для дружной коллективной работы в атмосфере положительных эмоций.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0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Ещё </a:t>
            </a:r>
            <a:r>
              <a:rPr lang="ru-RU" sz="2700" dirty="0"/>
              <a:t>один способ создания ситуации успеха на уроке иностранного языка- это такие задания, которые стимулируют логическое и творческое мышление детей, например: ребусы, головоломки, чайнворды. Успешное выполнение таких нетрадиционных заданий вызывает у детей настоящую радость успеха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>
          <a:xfrm>
            <a:off x="1948328" y="8412327"/>
            <a:ext cx="3040572" cy="17250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>
          <a:xfrm>
            <a:off x="9139275" y="8666324"/>
            <a:ext cx="3195830" cy="1486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 smtClean="0"/>
              <a:t>Чайнворды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>
          <a:xfrm>
            <a:off x="15793001" y="9310852"/>
            <a:ext cx="1319043" cy="1165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enjoyenglish.ucoz.ru/04005061-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8" y="3520126"/>
            <a:ext cx="2853559" cy="22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ozagadki.ru/uploads/posts/2010-07/12786907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37" y="3520126"/>
            <a:ext cx="2428875" cy="22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yazyki.ru/wp-content/uploads/2014/07/pol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4" y="3360263"/>
            <a:ext cx="2951276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Творческие </a:t>
            </a:r>
            <a:r>
              <a:rPr lang="ru-RU" sz="2800" dirty="0"/>
              <a:t>задания (проекты, оформление стенгазет, подготовка внеклассных мероприятий, презентации, иллюстрации, инсценировки, открытки и т.д.) помогают раскрыть потенциал каждого ребёнка и , также как и предыдущие приёмы и задания, повышают мотивацию к изучению предмета.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058" y="3216274"/>
            <a:ext cx="3778204" cy="2743091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65" y="3155324"/>
            <a:ext cx="4402163" cy="26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51206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роме </a:t>
            </a:r>
            <a:r>
              <a:rPr lang="ru-RU" dirty="0"/>
              <a:t>того, необходим индивидуальный подход к каждому ученику, его способностям к данному предмету, </a:t>
            </a:r>
            <a:r>
              <a:rPr lang="ru-RU" dirty="0" smtClean="0"/>
              <a:t>разно уровневые </a:t>
            </a:r>
            <a:r>
              <a:rPr lang="ru-RU" dirty="0"/>
              <a:t>задания на уроке и домашние задания, а также индивидуальная система оценивания. Это позволяет каждому ребёнку, даже ребёнку с низкими способностями и знаниями по предмету, получить хорошую оценку и почувствовать радость успеха от удачно выполненного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40941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92</TotalTime>
  <Words>362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МУНИЦИПАЛЬНОЕ ОБЩЕОБРАЗОВАТЕЛЬНОЕ УЧРЕЖДЕНИЕ ПАВЛИЩЕВСКАЯ СРЕДНЯЯ ОБЩЕОБРАЗОВАТЕЛЬНАЯ ШКОЛА</vt:lpstr>
      <vt:lpstr>«Обучение должно приносить радость познания, радость общения. Любой ребёнок – личность, каждому нужно почувствовать радость успеха. А радость обязательно вызовет интерес к учению». </vt:lpstr>
      <vt:lpstr>ситуация успеха на уроках иностранного языка выполняет функцию коммуникативно – развивающей сферы и помогает учащимся эффективно осуществлять иноязычное общение и взаимодействие друг с другом и с педагогом. Реализация данных условий осуществляется на основе внедрения в учебный процесс определённых заданий, упражнений и приёмов. </vt:lpstr>
      <vt:lpstr>Для установления эмоционального контакта можно использовать упражнение-игру «Round about» </vt:lpstr>
      <vt:lpstr>в процессе обучения английскому языку большое значение имеет игра, как одна из важнейших форм развития фонематического слуха, восприятия речи, внимания, памяти</vt:lpstr>
      <vt:lpstr>Песня на уроке — хороший вид релаксации, который представляет возможность учащимся не только отдохнуть, но и служит для формирования фонетических, лексических, грамматических навыков. А также пение повышает интерес к предмету, развивает музыкальный слух и память, снижает утомляемость за счет эмоционального настроя. Пение на уроках английского языка позволяет включить в активную познавательную деятельность каждого ребенка, создает предпосылки для дружной коллективной работы в атмосфере положительных эмоций. Песня на уроке — хороший вид релаксации, который представляет возможность учащимся не только отдохнуть, но и служит для формирования фонетических, лексических, грамматических навыков. А также пение повышает интерес к предмету, развивает музыкальный слух и память, снижает утомляемость за счет эмоционального настроя. Пение на уроках английского языка позволяет включить в активную познавательную деятельность каждого ребенка, создает предпосылки для дружной коллективной работы в атмосфере положительных эмоций. </vt:lpstr>
      <vt:lpstr>Ещё один способ создания ситуации успеха на уроке иностранного языка- это такие задания, которые стимулируют логическое и творческое мышление детей, например: ребусы, головоломки, чайнворды. Успешное выполнение таких нетрадиционных заданий вызывает у детей настоящую радость успеха.</vt:lpstr>
      <vt:lpstr>Творческие задания (проекты, оформление стенгазет, подготовка внеклассных мероприятий, презентации, иллюстрации, инсценировки, открытки и т.д.) помогают раскрыть потенциал каждого ребёнка и , также как и предыдущие приёмы и задания, повышают мотивацию к изучению предмета.</vt:lpstr>
      <vt:lpstr>Кроме того, необходим индивидуальный подход к каждому ученику, его способностям к данному предмету, разно уровневые задания на уроке и домашние задания, а также индивидуальная система оценивания. Это позволяет каждому ребёнку, даже ребёнку с низкими способностями и знаниями по предмету, получить хорошую оценку и почувствовать радость успеха от удачно выполненного задания.</vt:lpstr>
      <vt:lpstr>Для создания ситуации успеха на любом уроке также необходимы стимулы, поощрения, помощь и поддержка учеников, испытывающих трудности в изучении предмета со стороны учителя и других детей.</vt:lpstr>
      <vt:lpstr>Жил мудрец, который знал все. Один человек захотел доказать, что мудрец не такой уж и мудрый и все знать не может. Зажав в ладонях бабочку, он спросил: «Скажи мудрец, какая бабочка у меня в руках: мертвая или живая?» А сам думает: «Скажет живая – я ее умертвлю, скажет мертвая – выпущу». Мудрец, подумав, ответил: «Все в твоих руках».  В наших руках возможность создать на уроке такую атмосферу, в которой дети будут чувствовать себя успешно, комфортно, а для успеха не важен наш возраст, и положение! Все зависит только от нас. </vt:lpstr>
      <vt:lpstr>Закончить выступление хотелось бы, цитируя китайскую народную мудрость, которая, по моему мнению, отражают главную мысль всего вышесказанного: «Скажи мне – и я забуду Покажи мне – и я запомню Вовлеки меня – и я научусь». Ведь увлечённый ребёнок- это счастливый ребёнок, успешный ребёнок. А это именно то, к чему мы все с вами должны стремиться.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ПАВЛИЩЕВСКАЯ СРЕДНЯЯ ОБЩЕОБРАЗОВАТЕЛЬНАЯ ШКОЛА</dc:title>
  <dc:creator>Учитель</dc:creator>
  <cp:lastModifiedBy>asus</cp:lastModifiedBy>
  <cp:revision>11</cp:revision>
  <dcterms:created xsi:type="dcterms:W3CDTF">2017-01-05T08:02:30Z</dcterms:created>
  <dcterms:modified xsi:type="dcterms:W3CDTF">2017-01-14T16:08:18Z</dcterms:modified>
</cp:coreProperties>
</file>