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85" r:id="rId2"/>
    <p:sldId id="278" r:id="rId3"/>
    <p:sldId id="287" r:id="rId4"/>
    <p:sldId id="256" r:id="rId5"/>
    <p:sldId id="264" r:id="rId6"/>
    <p:sldId id="263" r:id="rId7"/>
    <p:sldId id="266" r:id="rId8"/>
    <p:sldId id="265" r:id="rId9"/>
    <p:sldId id="280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48DD-8E23-4D32-AE04-ECD1347C2E1A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72371-2C37-458F-8844-8627395589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21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9956-2A82-4C72-BCFC-8B270E5F9381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7B3D-D257-4BC0-B3F8-52340917F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7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06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89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7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2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8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73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26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866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54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77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10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1%82%D1%8B%D0%BB%D1%8C%D0%BA%D0%B8" TargetMode="External"/><Relationship Id="rId2" Type="http://schemas.openxmlformats.org/officeDocument/2006/relationships/hyperlink" Target="http://ru.wikipedia.org/wiki/%D0%9D%D0%B0%D1%81%D0%B5%D0%BA%D0%BE%D0%BC%D1%8B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nimals-wild.ru/nasekomy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73" y="620689"/>
            <a:ext cx="8856984" cy="1368152"/>
          </a:xfrm>
        </p:spPr>
        <p:txBody>
          <a:bodyPr>
            <a:noAutofit/>
          </a:bodyPr>
          <a:lstStyle/>
          <a:p>
            <a:pPr marL="45720" indent="0"/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Государственное бюджетное общеобразовательное учреждение города Москвы </a:t>
            </a:r>
            <a:b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"Школа с углубленным изучением иностранного языка и информационных технологий № 1347"</a:t>
            </a:r>
            <a:b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Дошкольное отделение Подразделение №7 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6237312"/>
            <a:ext cx="4032448" cy="33759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Западный округ, 2015 год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4" r="18810"/>
          <a:stretch/>
        </p:blipFill>
        <p:spPr bwMode="auto">
          <a:xfrm rot="20673330">
            <a:off x="0" y="2353519"/>
            <a:ext cx="2267744" cy="2115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7507"/>
            <a:ext cx="1634993" cy="1700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LTC3426\Desktop\бож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20" t="7977" r="9687" b="23454"/>
          <a:stretch/>
        </p:blipFill>
        <p:spPr bwMode="auto">
          <a:xfrm rot="19698212">
            <a:off x="934049" y="4637109"/>
            <a:ext cx="2470846" cy="19289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209">
            <a:off x="6689470" y="2211983"/>
            <a:ext cx="2399505" cy="1777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LTC3426\Desktop\ком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9" t="5430" r="8827" b="56200"/>
          <a:stretch/>
        </p:blipFill>
        <p:spPr bwMode="auto">
          <a:xfrm rot="19859999">
            <a:off x="6357521" y="4558390"/>
            <a:ext cx="2497401" cy="1758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07704" y="2500634"/>
            <a:ext cx="5472608" cy="2086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Экологический дневник для юного натуралиста </a:t>
            </a:r>
          </a:p>
          <a:p>
            <a:pPr marL="45720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«Изучаем обитателей царства насекомых»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4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6480720" cy="5290170"/>
          </a:xfrm>
        </p:spPr>
        <p:txBody>
          <a:bodyPr>
            <a:noAutofit/>
          </a:bodyPr>
          <a:lstStyle/>
          <a:p>
            <a:pPr marL="1783080" lvl="6" indent="0" algn="ctr">
              <a:buNone/>
            </a:pP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 презентации 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разработал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32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783080" lvl="6" indent="0" algn="ctr">
              <a:buNone/>
            </a:pP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Воспитатель-</a:t>
            </a:r>
            <a:endParaRPr lang="ru-RU" sz="32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783080" lvl="6" indent="0" algn="ctr">
              <a:buNone/>
            </a:pPr>
            <a:r>
              <a:rPr lang="ru-RU" sz="32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Зайцева Марина Ефимовна</a:t>
            </a:r>
            <a:endParaRPr lang="ru-RU" sz="32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783080" lvl="6" indent="0">
              <a:buNone/>
            </a:pPr>
            <a:endParaRPr lang="ru-RU" sz="32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783080" lvl="6" indent="0" algn="ctr">
              <a:buNone/>
            </a:pPr>
            <a:r>
              <a:rPr lang="ru-RU" sz="32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  <a:p>
            <a:pPr marL="1783080" lvl="6" indent="0" algn="ctr">
              <a:buNone/>
            </a:pPr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Адрес электронной почты: </a:t>
            </a:r>
          </a:p>
          <a:p>
            <a:pPr marL="1783080" lvl="6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marina_zaytseva_1978@mail.ru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65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900" y="1052513"/>
            <a:ext cx="8928100" cy="561657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людей, царство -  растений, царство – животного мира, царство – птиц, царство –подводного мира  (рыб).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сегодня мы встретимся с царством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насекомых на Земле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такое место, где нельзя было бы встретить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– затейных букашек.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глубоких пещерах,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нет ни солнечного света, ни условий для питания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обитают  насекомые.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того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уществуют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морские насекомые</a:t>
            </a:r>
            <a:r>
              <a:rPr lang="ru-RU" sz="1800" dirty="0"/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насекомые полезные для окружающего мира, а некоторые  из них  - являются вредителями.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Насекомые-букашки участвуют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почвообразовании и разрыхлении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почвы. Занимаются опылением растений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являются важнейшим элементом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 животных, растений, человека. ( В некоторых странах мира человек употребляет в пищу не только мед собранный пчелами, но и любит полакомиться насекомыми).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насекомыми мы часто встречаемся  в своей повседневной жизни 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очень разные, очень забавные порой очень красивые, а иногда и очень страшные и даже опасные. 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2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Насекомые - букашки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6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3960440" cy="446449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одни из самых восхитительных живых существ, которые удивляют людей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необыкновенно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красивыми крыльями, размерами и легкостью полета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Названия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самые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разные: Адмирал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Павлиний глаз, Голубянка, Лимонница, Крапивница, Капустница.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питаются нектаром цветов, другие — соком деревьев и забродившим соком фруктов, третьи не против перекусить грязью.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 descr="http://pazitiff.info/uploads/posts/2013-09/thumbs/1378852244_pics-00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88640"/>
            <a:ext cx="46805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 descr="http://cs3.livemaster.ru/zhurnalfoto/9/5/0/130514231613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356992"/>
            <a:ext cx="38884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 descr="бабочка Павлиний глаз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485633"/>
            <a:ext cx="3888432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033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13681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полезные насекомые. У них есть голова, грудь, брюшко и три пары лапок. Они очень маленькие и очень трудолюбивые.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называют «санитарами леса». За один день они уничтожают большое количество вредных насекомых.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LTC3426\Desktop\мур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041"/>
          <a:stretch/>
        </p:blipFill>
        <p:spPr bwMode="auto">
          <a:xfrm>
            <a:off x="2483768" y="2044076"/>
            <a:ext cx="4608512" cy="479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48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93022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узнечики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розовый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зеленые,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коричневые, желтые. Питаются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они, как правило, другими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секомые"/>
              </a:rPr>
              <a:t>насекомыми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небольшими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отыльки"/>
              </a:rPr>
              <a:t>бабочками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иногда могут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съесть друг друга.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секомые"/>
              </a:rPr>
              <a:t>насекомых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кузнечик переходит на растительную пищу,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кушают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почки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цветы, дикорастущие травы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наносят тем самым вред растениям).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LTC3426\Desktop\ку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16013"/>
            <a:ext cx="6322649" cy="474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50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родственницы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шмелей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муравьев.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предупреждение всем, прежде всего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птицам, 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сообщает: "Не хватайте меня, я могу ужалить!" Поэтому птицы оставляют осу в покое. Только одна птица не прочь закусить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осой – это птица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щурок.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охотится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насекомых и пауков; ест также мясо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TC3426\Desktop\ос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974"/>
          <a:stretch/>
        </p:blipFill>
        <p:spPr bwMode="auto">
          <a:xfrm>
            <a:off x="2123728" y="1988840"/>
            <a:ext cx="4608512" cy="468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05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361040" cy="141763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Пчёлы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одно из самых многочисленных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семейств,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всюду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есть цветковые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насекомые в поисках нектара и пыльцы залезают в цветы и переносят налипшую на них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пыльцу, опыляя растения. Трудятся с самого утра до позднего вечера. Собирают нектар перерабатывают его в мед.</a:t>
            </a:r>
            <a:r>
              <a:rPr lang="ru-RU" sz="2000" dirty="0" smtClean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LTC3426\Desktop\пч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7272808" cy="4754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65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Божьи коровки яркие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секомые"/>
              </a:rPr>
              <a:t>насекомые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распространены по всему земному шару.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Тля,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паутинных клещей,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белокрылоки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основная еда божьих коровок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божьи коровки не всем по вкусу, т.к. горьковатые, поэтому врагов у них мало.</a:t>
            </a:r>
          </a:p>
        </p:txBody>
      </p:sp>
      <p:pic>
        <p:nvPicPr>
          <p:cNvPr id="3074" name="Picture 2" descr="C:\Users\LTC3426\Desktop\бож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" b="15802"/>
          <a:stretch/>
        </p:blipFill>
        <p:spPr bwMode="auto">
          <a:xfrm>
            <a:off x="1272208" y="1700412"/>
            <a:ext cx="6973233" cy="5040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88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1420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 помните, что насекомые наши друзья, но опасные насекомые тоже живут рядом с нами, и вы их должны обязательно знать. Предупрежден – значит вооружен!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LTC3426\Desktop\д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6274983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37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336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общеобразовательное учреждение города Москвы  "Школа с углубленным изучением иностранного языка и информационных технологий № 1347" Дошкольное отделение Подразделение №7  </vt:lpstr>
      <vt:lpstr>Слайд 2</vt:lpstr>
      <vt:lpstr>Бабочки — одни из самых восхитительных живых существ, которые удивляют людей необыкновенно красивыми крыльями, размерами и легкостью полета! Названия у них самые разные: Адмирал, Павлиний глаз, Голубянка, Лимонница, Крапивница, Капустница. Одни бабочки питаются нектаром цветов, другие — соком деревьев и забродившим соком фруктов, третьи не против перекусить грязью.  </vt:lpstr>
      <vt:lpstr>Муравьи — полезные насекомые. У них есть голова, грудь, брюшко и три пары лапок. Они очень маленькие и очень трудолюбивые. Их называют «санитарами леса». За один день они уничтожают большое количество вредных насекомых.  Муравейники надо беречь! </vt:lpstr>
      <vt:lpstr>Кузнечики бывает розовый, зеленые, коричневые, желтые. Питаются они, как правило, другими насекомыми, небольшими бабочками, иногда могут съесть друг друга.  При отсутствии насекомых кузнечик переходит на растительную пищу, кушают  листья, почки , цветы, дикорастущие травы  ( наносят тем самым вред растениям).</vt:lpstr>
      <vt:lpstr>Осы — родственницы пчелы, шмелей  и муравьев. Окраска — предупреждение всем, прежде всего птицам, она сообщает: "Не хватайте меня, я могу ужалить!" Поэтому птицы оставляют осу в покое. Только одна птица не прочь закусить осой – это птица щурок.  Оса - охотится на насекомых и пауков; ест также мясо и плоды.</vt:lpstr>
      <vt:lpstr>Пчёлы — это одно из самых многочисленных семейств, распространенное по всюду, где есть цветковые растения. Эти насекомые в поисках нектара и пыльцы залезают в цветы и переносят налипшую на них пыльцу, опыляя растения. Трудятся с самого утра до позднего вечера. Собирают нектар перерабатывают его в мед..</vt:lpstr>
      <vt:lpstr>Божьи коровки яркие насекомые, которые распространены по всему земному шару. Тля, паутинных клещей, белокрылоки – основная еда божьих коровок. Сами божьи коровки не всем по вкусу, т.к. горьковатые, поэтому врагов у них мало.</vt:lpstr>
      <vt:lpstr>Дорогие ребята помните, что насекомые наши друзья, но опасные насекомые тоже живут рядом с нами, и вы их должны обязательно знать. Предупрежден – значит вооружен!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LTC3426</dc:creator>
  <cp:lastModifiedBy>Vadim!!!</cp:lastModifiedBy>
  <cp:revision>32</cp:revision>
  <dcterms:created xsi:type="dcterms:W3CDTF">2014-07-18T13:53:27Z</dcterms:created>
  <dcterms:modified xsi:type="dcterms:W3CDTF">2015-07-14T07:17:24Z</dcterms:modified>
</cp:coreProperties>
</file>