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288" r:id="rId3"/>
    <p:sldId id="256" r:id="rId4"/>
    <p:sldId id="289" r:id="rId5"/>
    <p:sldId id="290" r:id="rId6"/>
    <p:sldId id="291" r:id="rId7"/>
    <p:sldId id="292" r:id="rId8"/>
    <p:sldId id="296" r:id="rId9"/>
    <p:sldId id="293" r:id="rId10"/>
    <p:sldId id="297" r:id="rId11"/>
    <p:sldId id="294" r:id="rId12"/>
    <p:sldId id="298" r:id="rId13"/>
    <p:sldId id="295" r:id="rId14"/>
    <p:sldId id="299" r:id="rId15"/>
    <p:sldId id="300" r:id="rId16"/>
    <p:sldId id="301" r:id="rId17"/>
    <p:sldId id="303" r:id="rId18"/>
    <p:sldId id="302" r:id="rId19"/>
    <p:sldId id="304" r:id="rId20"/>
    <p:sldId id="305" r:id="rId21"/>
    <p:sldId id="306" r:id="rId22"/>
    <p:sldId id="307" r:id="rId23"/>
    <p:sldId id="308" r:id="rId24"/>
    <p:sldId id="326" r:id="rId25"/>
    <p:sldId id="327" r:id="rId26"/>
    <p:sldId id="328" r:id="rId27"/>
    <p:sldId id="329" r:id="rId28"/>
    <p:sldId id="330" r:id="rId29"/>
    <p:sldId id="321" r:id="rId30"/>
    <p:sldId id="309" r:id="rId31"/>
    <p:sldId id="310" r:id="rId32"/>
    <p:sldId id="311" r:id="rId33"/>
    <p:sldId id="312" r:id="rId34"/>
    <p:sldId id="313" r:id="rId35"/>
    <p:sldId id="314" r:id="rId36"/>
    <p:sldId id="323" r:id="rId37"/>
    <p:sldId id="324" r:id="rId38"/>
    <p:sldId id="325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23862-49F0-44D9-89A2-139CF68DC451}" type="doc">
      <dgm:prSet loTypeId="urn:microsoft.com/office/officeart/2005/8/layout/targe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EF54366-3704-4570-8841-2B9B8EB0ACBB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 отрицании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38630D-1348-478A-9134-39BFE3575C71}" type="parTrans" cxnId="{20C236F9-5784-4DE2-8F15-3254D0050713}">
      <dgm:prSet/>
      <dgm:spPr/>
      <dgm:t>
        <a:bodyPr/>
        <a:lstStyle/>
        <a:p>
          <a:endParaRPr lang="ru-RU"/>
        </a:p>
      </dgm:t>
    </dgm:pt>
    <dgm:pt modelId="{D33049D8-90E6-433D-8490-03CB57339FB8}" type="sibTrans" cxnId="{20C236F9-5784-4DE2-8F15-3254D0050713}">
      <dgm:prSet/>
      <dgm:spPr/>
      <dgm:t>
        <a:bodyPr/>
        <a:lstStyle/>
        <a:p>
          <a:endParaRPr lang="ru-RU"/>
        </a:p>
      </dgm:t>
    </dgm:pt>
    <dgm:pt modelId="{906C533D-77F9-4A45-8395-EF06C2A3A5DF}">
      <dgm:prSet phldrT="[Текст]"/>
      <dgm:spPr/>
      <dgm:t>
        <a:bodyPr/>
        <a:lstStyle/>
        <a:p>
          <a:r>
            <a:rPr lang="ru-RU" b="1" dirty="0" smtClean="0"/>
            <a:t>Он</a:t>
          </a:r>
          <a:r>
            <a:rPr lang="ru-RU" b="1" dirty="0" smtClean="0">
              <a:solidFill>
                <a:schemeClr val="tx2"/>
              </a:solidFill>
            </a:rPr>
            <a:t> не </a:t>
          </a:r>
          <a:r>
            <a:rPr lang="ru-RU" b="1" dirty="0" smtClean="0"/>
            <a:t>прочитал книгу.</a:t>
          </a:r>
          <a:endParaRPr lang="ru-RU" b="1" dirty="0"/>
        </a:p>
      </dgm:t>
    </dgm:pt>
    <dgm:pt modelId="{18D068F7-A8CF-4B39-9D05-77DCE1FFD079}" type="parTrans" cxnId="{F5754A14-E21A-4654-A654-93F14CED064B}">
      <dgm:prSet/>
      <dgm:spPr/>
      <dgm:t>
        <a:bodyPr/>
        <a:lstStyle/>
        <a:p>
          <a:endParaRPr lang="ru-RU"/>
        </a:p>
      </dgm:t>
    </dgm:pt>
    <dgm:pt modelId="{7839CC25-A85A-4B34-914D-EAFE53285682}" type="sibTrans" cxnId="{F5754A14-E21A-4654-A654-93F14CED064B}">
      <dgm:prSet/>
      <dgm:spPr/>
      <dgm:t>
        <a:bodyPr/>
        <a:lstStyle/>
        <a:p>
          <a:endParaRPr lang="ru-RU"/>
        </a:p>
      </dgm:t>
    </dgm:pt>
    <dgm:pt modelId="{53C27F5C-74F4-4397-8F24-ABC142888BDE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 двойном отрицании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D8A3D4-02C1-4208-A60F-980E821780E2}" type="parTrans" cxnId="{F2E133F1-CF05-44EE-9158-0DBB82AAE237}">
      <dgm:prSet/>
      <dgm:spPr/>
      <dgm:t>
        <a:bodyPr/>
        <a:lstStyle/>
        <a:p>
          <a:endParaRPr lang="ru-RU"/>
        </a:p>
      </dgm:t>
    </dgm:pt>
    <dgm:pt modelId="{A33A6E27-1FCC-4409-803D-B739310BDF3D}" type="sibTrans" cxnId="{F2E133F1-CF05-44EE-9158-0DBB82AAE237}">
      <dgm:prSet/>
      <dgm:spPr/>
      <dgm:t>
        <a:bodyPr/>
        <a:lstStyle/>
        <a:p>
          <a:endParaRPr lang="ru-RU"/>
        </a:p>
      </dgm:t>
    </dgm:pt>
    <dgm:pt modelId="{83968161-5CC8-44B8-83D6-D9A73E882C2A}">
      <dgm:prSet phldrT="[Текст]"/>
      <dgm:spPr/>
      <dgm:t>
        <a:bodyPr/>
        <a:lstStyle/>
        <a:p>
          <a:r>
            <a:rPr lang="ru-RU" b="1" dirty="0" smtClean="0"/>
            <a:t>Не мог </a:t>
          </a:r>
          <a:r>
            <a:rPr lang="ru-RU" b="1" dirty="0" smtClean="0">
              <a:solidFill>
                <a:schemeClr val="tx2"/>
              </a:solidFill>
            </a:rPr>
            <a:t>не</a:t>
          </a:r>
          <a:r>
            <a:rPr lang="ru-RU" b="1" dirty="0" smtClean="0"/>
            <a:t> заметить.</a:t>
          </a:r>
          <a:endParaRPr lang="ru-RU" b="1" dirty="0"/>
        </a:p>
      </dgm:t>
    </dgm:pt>
    <dgm:pt modelId="{51C477F7-7D5E-49EC-B5EE-D43FED745BBE}" type="parTrans" cxnId="{14BD76D8-48AD-4243-802A-B192568DE23C}">
      <dgm:prSet/>
      <dgm:spPr/>
      <dgm:t>
        <a:bodyPr/>
        <a:lstStyle/>
        <a:p>
          <a:endParaRPr lang="ru-RU"/>
        </a:p>
      </dgm:t>
    </dgm:pt>
    <dgm:pt modelId="{9F4F42E5-B222-48E6-AA39-A4DE42CBA84E}" type="sibTrans" cxnId="{14BD76D8-48AD-4243-802A-B192568DE23C}">
      <dgm:prSet/>
      <dgm:spPr/>
      <dgm:t>
        <a:bodyPr/>
        <a:lstStyle/>
        <a:p>
          <a:endParaRPr lang="ru-RU"/>
        </a:p>
      </dgm:t>
    </dgm:pt>
    <dgm:pt modelId="{DD4EC7A3-2C19-4CAC-902C-D422B4003CC8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восклицательных и вопросительных предложениях, как правило, со словами ТОЛЬКО, УЖ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4AB6EC-D945-491A-9DB8-1E4CCA1EDF17}" type="parTrans" cxnId="{0ADD4D07-FAA5-4593-AFA5-C6932CDDA595}">
      <dgm:prSet/>
      <dgm:spPr/>
      <dgm:t>
        <a:bodyPr/>
        <a:lstStyle/>
        <a:p>
          <a:endParaRPr lang="ru-RU"/>
        </a:p>
      </dgm:t>
    </dgm:pt>
    <dgm:pt modelId="{D3D55ED5-1083-4AB5-B8CD-E41E0B406F52}" type="sibTrans" cxnId="{0ADD4D07-FAA5-4593-AFA5-C6932CDDA595}">
      <dgm:prSet/>
      <dgm:spPr/>
      <dgm:t>
        <a:bodyPr/>
        <a:lstStyle/>
        <a:p>
          <a:endParaRPr lang="ru-RU"/>
        </a:p>
      </dgm:t>
    </dgm:pt>
    <dgm:pt modelId="{31DC7D54-DBE5-4C37-8680-405DB4E2956D}">
      <dgm:prSet phldrT="[Текст]"/>
      <dgm:spPr/>
      <dgm:t>
        <a:bodyPr/>
        <a:lstStyle/>
        <a:p>
          <a:r>
            <a:rPr lang="ru-RU" b="1" dirty="0" smtClean="0"/>
            <a:t>Где он только </a:t>
          </a:r>
          <a:r>
            <a:rPr lang="ru-RU" b="1" dirty="0" smtClean="0">
              <a:solidFill>
                <a:schemeClr val="tx2"/>
              </a:solidFill>
            </a:rPr>
            <a:t>не</a:t>
          </a:r>
          <a:r>
            <a:rPr lang="ru-RU" b="1" dirty="0" smtClean="0"/>
            <a:t> был!</a:t>
          </a:r>
          <a:endParaRPr lang="ru-RU" b="1" dirty="0"/>
        </a:p>
      </dgm:t>
    </dgm:pt>
    <dgm:pt modelId="{E030FA1E-D7F5-41D4-8C0E-25BF895391C4}" type="parTrans" cxnId="{2262401B-3EA3-4BA0-846E-C85B29EC8511}">
      <dgm:prSet/>
      <dgm:spPr/>
      <dgm:t>
        <a:bodyPr/>
        <a:lstStyle/>
        <a:p>
          <a:endParaRPr lang="ru-RU"/>
        </a:p>
      </dgm:t>
    </dgm:pt>
    <dgm:pt modelId="{4E1A4304-2485-4F8A-839C-714687C1DE93}" type="sibTrans" cxnId="{2262401B-3EA3-4BA0-846E-C85B29EC8511}">
      <dgm:prSet/>
      <dgm:spPr/>
      <dgm:t>
        <a:bodyPr/>
        <a:lstStyle/>
        <a:p>
          <a:endParaRPr lang="ru-RU"/>
        </a:p>
      </dgm:t>
    </dgm:pt>
    <dgm:pt modelId="{D3344406-32FF-4BCA-AD94-CEA83DA585CE}" type="pres">
      <dgm:prSet presAssocID="{41723862-49F0-44D9-89A2-139CF68DC45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89EA59-F8C9-42BE-98BC-AD972C6A185F}" type="pres">
      <dgm:prSet presAssocID="{FEF54366-3704-4570-8841-2B9B8EB0ACBB}" presName="circle1" presStyleLbl="node1" presStyleIdx="0" presStyleCnt="3"/>
      <dgm:spPr/>
    </dgm:pt>
    <dgm:pt modelId="{486BDAE8-8D37-4497-90E3-50C0B82729B6}" type="pres">
      <dgm:prSet presAssocID="{FEF54366-3704-4570-8841-2B9B8EB0ACBB}" presName="space" presStyleCnt="0"/>
      <dgm:spPr/>
    </dgm:pt>
    <dgm:pt modelId="{8AC92899-BE4C-476C-AAA3-087003B2E24D}" type="pres">
      <dgm:prSet presAssocID="{FEF54366-3704-4570-8841-2B9B8EB0ACBB}" presName="rect1" presStyleLbl="alignAcc1" presStyleIdx="0" presStyleCnt="3" custScaleX="141277" custScaleY="107670" custLinFactNeighborX="-7432" custLinFactNeighborY="0"/>
      <dgm:spPr/>
      <dgm:t>
        <a:bodyPr/>
        <a:lstStyle/>
        <a:p>
          <a:endParaRPr lang="ru-RU"/>
        </a:p>
      </dgm:t>
    </dgm:pt>
    <dgm:pt modelId="{7C9AD5E7-934A-4800-93DE-8820FD3314E8}" type="pres">
      <dgm:prSet presAssocID="{53C27F5C-74F4-4397-8F24-ABC142888BDE}" presName="vertSpace2" presStyleLbl="node1" presStyleIdx="0" presStyleCnt="3"/>
      <dgm:spPr/>
    </dgm:pt>
    <dgm:pt modelId="{1D1D22A5-8273-45E6-85AB-1E2EEEB13167}" type="pres">
      <dgm:prSet presAssocID="{53C27F5C-74F4-4397-8F24-ABC142888BDE}" presName="circle2" presStyleLbl="node1" presStyleIdx="1" presStyleCnt="3" custLinFactNeighborX="-16454" custLinFactNeighborY="2477"/>
      <dgm:spPr/>
    </dgm:pt>
    <dgm:pt modelId="{233F1119-A9D9-4108-B3AB-01FC641730D0}" type="pres">
      <dgm:prSet presAssocID="{53C27F5C-74F4-4397-8F24-ABC142888BDE}" presName="rect2" presStyleLbl="alignAcc1" presStyleIdx="1" presStyleCnt="3" custScaleX="120639" custScaleY="97235"/>
      <dgm:spPr/>
      <dgm:t>
        <a:bodyPr/>
        <a:lstStyle/>
        <a:p>
          <a:endParaRPr lang="ru-RU"/>
        </a:p>
      </dgm:t>
    </dgm:pt>
    <dgm:pt modelId="{77E2CF37-4535-4FDA-B7AF-320CC88DFADB}" type="pres">
      <dgm:prSet presAssocID="{DD4EC7A3-2C19-4CAC-902C-D422B4003CC8}" presName="vertSpace3" presStyleLbl="node1" presStyleIdx="1" presStyleCnt="3"/>
      <dgm:spPr/>
    </dgm:pt>
    <dgm:pt modelId="{99D6C401-432C-4089-9A51-41C69ECC7AE6}" type="pres">
      <dgm:prSet presAssocID="{DD4EC7A3-2C19-4CAC-902C-D422B4003CC8}" presName="circle3" presStyleLbl="node1" presStyleIdx="2" presStyleCnt="3" custLinFactNeighborX="-64719" custLinFactNeighborY="17550"/>
      <dgm:spPr/>
    </dgm:pt>
    <dgm:pt modelId="{CFC943DF-42BE-41BE-8935-FE10FA357DEF}" type="pres">
      <dgm:prSet presAssocID="{DD4EC7A3-2C19-4CAC-902C-D422B4003CC8}" presName="rect3" presStyleLbl="alignAcc1" presStyleIdx="2" presStyleCnt="3" custScaleX="127149" custScaleY="127876" custLinFactNeighborX="-2528" custLinFactNeighborY="17478"/>
      <dgm:spPr/>
      <dgm:t>
        <a:bodyPr/>
        <a:lstStyle/>
        <a:p>
          <a:endParaRPr lang="ru-RU"/>
        </a:p>
      </dgm:t>
    </dgm:pt>
    <dgm:pt modelId="{9C377E07-1DCA-4BA4-B35D-3E6323EAE170}" type="pres">
      <dgm:prSet presAssocID="{FEF54366-3704-4570-8841-2B9B8EB0ACBB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C7D8A-A2E6-4252-9415-5088ED562DE1}" type="pres">
      <dgm:prSet presAssocID="{FEF54366-3704-4570-8841-2B9B8EB0ACBB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C9DCD-AD56-47F2-811B-6F58BA25BE11}" type="pres">
      <dgm:prSet presAssocID="{53C27F5C-74F4-4397-8F24-ABC142888BDE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1C26A-6710-43F1-A8A2-FA74915BE005}" type="pres">
      <dgm:prSet presAssocID="{53C27F5C-74F4-4397-8F24-ABC142888BDE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39938-E26A-4E7D-B2A7-EA0E5CE3A8C8}" type="pres">
      <dgm:prSet presAssocID="{DD4EC7A3-2C19-4CAC-902C-D422B4003CC8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7AB68-D19B-4CE3-9E50-EDC656363DE3}" type="pres">
      <dgm:prSet presAssocID="{DD4EC7A3-2C19-4CAC-902C-D422B4003CC8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449D24-5028-4157-9FE5-0FA41BC848FD}" type="presOf" srcId="{83968161-5CC8-44B8-83D6-D9A73E882C2A}" destId="{E371C26A-6710-43F1-A8A2-FA74915BE005}" srcOrd="0" destOrd="0" presId="urn:microsoft.com/office/officeart/2005/8/layout/target3"/>
    <dgm:cxn modelId="{87117D3C-B6DA-4070-899A-EE08FC93ABC6}" type="presOf" srcId="{FEF54366-3704-4570-8841-2B9B8EB0ACBB}" destId="{9C377E07-1DCA-4BA4-B35D-3E6323EAE170}" srcOrd="1" destOrd="0" presId="urn:microsoft.com/office/officeart/2005/8/layout/target3"/>
    <dgm:cxn modelId="{6EDF53CE-75B8-43DE-9207-6DA3FC4E5A49}" type="presOf" srcId="{53C27F5C-74F4-4397-8F24-ABC142888BDE}" destId="{233F1119-A9D9-4108-B3AB-01FC641730D0}" srcOrd="0" destOrd="0" presId="urn:microsoft.com/office/officeart/2005/8/layout/target3"/>
    <dgm:cxn modelId="{84B557A0-B2CB-4BC1-89B5-918E4AF557F4}" type="presOf" srcId="{FEF54366-3704-4570-8841-2B9B8EB0ACBB}" destId="{8AC92899-BE4C-476C-AAA3-087003B2E24D}" srcOrd="0" destOrd="0" presId="urn:microsoft.com/office/officeart/2005/8/layout/target3"/>
    <dgm:cxn modelId="{EE7ADABE-0661-465E-B1E8-B97DF07EBCC6}" type="presOf" srcId="{DD4EC7A3-2C19-4CAC-902C-D422B4003CC8}" destId="{CFC943DF-42BE-41BE-8935-FE10FA357DEF}" srcOrd="0" destOrd="0" presId="urn:microsoft.com/office/officeart/2005/8/layout/target3"/>
    <dgm:cxn modelId="{85BEC6C2-389B-4D6F-AB2D-4BFC5167288B}" type="presOf" srcId="{31DC7D54-DBE5-4C37-8680-405DB4E2956D}" destId="{0657AB68-D19B-4CE3-9E50-EDC656363DE3}" srcOrd="0" destOrd="0" presId="urn:microsoft.com/office/officeart/2005/8/layout/target3"/>
    <dgm:cxn modelId="{F5754A14-E21A-4654-A654-93F14CED064B}" srcId="{FEF54366-3704-4570-8841-2B9B8EB0ACBB}" destId="{906C533D-77F9-4A45-8395-EF06C2A3A5DF}" srcOrd="0" destOrd="0" parTransId="{18D068F7-A8CF-4B39-9D05-77DCE1FFD079}" sibTransId="{7839CC25-A85A-4B34-914D-EAFE53285682}"/>
    <dgm:cxn modelId="{F2E133F1-CF05-44EE-9158-0DBB82AAE237}" srcId="{41723862-49F0-44D9-89A2-139CF68DC451}" destId="{53C27F5C-74F4-4397-8F24-ABC142888BDE}" srcOrd="1" destOrd="0" parTransId="{3FD8A3D4-02C1-4208-A60F-980E821780E2}" sibTransId="{A33A6E27-1FCC-4409-803D-B739310BDF3D}"/>
    <dgm:cxn modelId="{2262401B-3EA3-4BA0-846E-C85B29EC8511}" srcId="{DD4EC7A3-2C19-4CAC-902C-D422B4003CC8}" destId="{31DC7D54-DBE5-4C37-8680-405DB4E2956D}" srcOrd="0" destOrd="0" parTransId="{E030FA1E-D7F5-41D4-8C0E-25BF895391C4}" sibTransId="{4E1A4304-2485-4F8A-839C-714687C1DE93}"/>
    <dgm:cxn modelId="{FFC93A97-3FCE-4276-BD65-C33AB61876DB}" type="presOf" srcId="{41723862-49F0-44D9-89A2-139CF68DC451}" destId="{D3344406-32FF-4BCA-AD94-CEA83DA585CE}" srcOrd="0" destOrd="0" presId="urn:microsoft.com/office/officeart/2005/8/layout/target3"/>
    <dgm:cxn modelId="{C9699736-0B93-49C1-902E-BF63AFFD644B}" type="presOf" srcId="{906C533D-77F9-4A45-8395-EF06C2A3A5DF}" destId="{5CAC7D8A-A2E6-4252-9415-5088ED562DE1}" srcOrd="0" destOrd="0" presId="urn:microsoft.com/office/officeart/2005/8/layout/target3"/>
    <dgm:cxn modelId="{838FC0A3-95D3-4C49-979D-70B3EF07E651}" type="presOf" srcId="{DD4EC7A3-2C19-4CAC-902C-D422B4003CC8}" destId="{03239938-E26A-4E7D-B2A7-EA0E5CE3A8C8}" srcOrd="1" destOrd="0" presId="urn:microsoft.com/office/officeart/2005/8/layout/target3"/>
    <dgm:cxn modelId="{14BD76D8-48AD-4243-802A-B192568DE23C}" srcId="{53C27F5C-74F4-4397-8F24-ABC142888BDE}" destId="{83968161-5CC8-44B8-83D6-D9A73E882C2A}" srcOrd="0" destOrd="0" parTransId="{51C477F7-7D5E-49EC-B5EE-D43FED745BBE}" sibTransId="{9F4F42E5-B222-48E6-AA39-A4DE42CBA84E}"/>
    <dgm:cxn modelId="{0ADD4D07-FAA5-4593-AFA5-C6932CDDA595}" srcId="{41723862-49F0-44D9-89A2-139CF68DC451}" destId="{DD4EC7A3-2C19-4CAC-902C-D422B4003CC8}" srcOrd="2" destOrd="0" parTransId="{8E4AB6EC-D945-491A-9DB8-1E4CCA1EDF17}" sibTransId="{D3D55ED5-1083-4AB5-B8CD-E41E0B406F52}"/>
    <dgm:cxn modelId="{20C236F9-5784-4DE2-8F15-3254D0050713}" srcId="{41723862-49F0-44D9-89A2-139CF68DC451}" destId="{FEF54366-3704-4570-8841-2B9B8EB0ACBB}" srcOrd="0" destOrd="0" parTransId="{3B38630D-1348-478A-9134-39BFE3575C71}" sibTransId="{D33049D8-90E6-433D-8490-03CB57339FB8}"/>
    <dgm:cxn modelId="{B75C7639-D168-421B-9ED4-43213C9976BA}" type="presOf" srcId="{53C27F5C-74F4-4397-8F24-ABC142888BDE}" destId="{46EC9DCD-AD56-47F2-811B-6F58BA25BE11}" srcOrd="1" destOrd="0" presId="urn:microsoft.com/office/officeart/2005/8/layout/target3"/>
    <dgm:cxn modelId="{D47BC45E-F5C5-4D09-8335-20A91B243FC6}" type="presParOf" srcId="{D3344406-32FF-4BCA-AD94-CEA83DA585CE}" destId="{3A89EA59-F8C9-42BE-98BC-AD972C6A185F}" srcOrd="0" destOrd="0" presId="urn:microsoft.com/office/officeart/2005/8/layout/target3"/>
    <dgm:cxn modelId="{F2FD1D06-43A2-4A5E-892D-D1563413F6C7}" type="presParOf" srcId="{D3344406-32FF-4BCA-AD94-CEA83DA585CE}" destId="{486BDAE8-8D37-4497-90E3-50C0B82729B6}" srcOrd="1" destOrd="0" presId="urn:microsoft.com/office/officeart/2005/8/layout/target3"/>
    <dgm:cxn modelId="{24E9E5C4-05C1-4CB6-8D44-804E693B4C6E}" type="presParOf" srcId="{D3344406-32FF-4BCA-AD94-CEA83DA585CE}" destId="{8AC92899-BE4C-476C-AAA3-087003B2E24D}" srcOrd="2" destOrd="0" presId="urn:microsoft.com/office/officeart/2005/8/layout/target3"/>
    <dgm:cxn modelId="{C4E0D0FA-7D82-402A-B4C1-F633A2690F19}" type="presParOf" srcId="{D3344406-32FF-4BCA-AD94-CEA83DA585CE}" destId="{7C9AD5E7-934A-4800-93DE-8820FD3314E8}" srcOrd="3" destOrd="0" presId="urn:microsoft.com/office/officeart/2005/8/layout/target3"/>
    <dgm:cxn modelId="{2EAD3FA2-CE4B-47A1-82CB-2C5AEBCE85A4}" type="presParOf" srcId="{D3344406-32FF-4BCA-AD94-CEA83DA585CE}" destId="{1D1D22A5-8273-45E6-85AB-1E2EEEB13167}" srcOrd="4" destOrd="0" presId="urn:microsoft.com/office/officeart/2005/8/layout/target3"/>
    <dgm:cxn modelId="{26A4FF60-5A13-40EE-BC20-8585643C5340}" type="presParOf" srcId="{D3344406-32FF-4BCA-AD94-CEA83DA585CE}" destId="{233F1119-A9D9-4108-B3AB-01FC641730D0}" srcOrd="5" destOrd="0" presId="urn:microsoft.com/office/officeart/2005/8/layout/target3"/>
    <dgm:cxn modelId="{9598871A-AD27-4493-B42A-FCC51FCC6C43}" type="presParOf" srcId="{D3344406-32FF-4BCA-AD94-CEA83DA585CE}" destId="{77E2CF37-4535-4FDA-B7AF-320CC88DFADB}" srcOrd="6" destOrd="0" presId="urn:microsoft.com/office/officeart/2005/8/layout/target3"/>
    <dgm:cxn modelId="{6CAF81BA-247A-4D42-9A19-E059A15AE426}" type="presParOf" srcId="{D3344406-32FF-4BCA-AD94-CEA83DA585CE}" destId="{99D6C401-432C-4089-9A51-41C69ECC7AE6}" srcOrd="7" destOrd="0" presId="urn:microsoft.com/office/officeart/2005/8/layout/target3"/>
    <dgm:cxn modelId="{ACF61E13-DA69-4FE0-BB26-18E249253D60}" type="presParOf" srcId="{D3344406-32FF-4BCA-AD94-CEA83DA585CE}" destId="{CFC943DF-42BE-41BE-8935-FE10FA357DEF}" srcOrd="8" destOrd="0" presId="urn:microsoft.com/office/officeart/2005/8/layout/target3"/>
    <dgm:cxn modelId="{F52B9CCA-5EC4-47F0-A416-5A67C8401297}" type="presParOf" srcId="{D3344406-32FF-4BCA-AD94-CEA83DA585CE}" destId="{9C377E07-1DCA-4BA4-B35D-3E6323EAE170}" srcOrd="9" destOrd="0" presId="urn:microsoft.com/office/officeart/2005/8/layout/target3"/>
    <dgm:cxn modelId="{20E5AFF3-E997-4F3B-AA18-C85397C1AE72}" type="presParOf" srcId="{D3344406-32FF-4BCA-AD94-CEA83DA585CE}" destId="{5CAC7D8A-A2E6-4252-9415-5088ED562DE1}" srcOrd="10" destOrd="0" presId="urn:microsoft.com/office/officeart/2005/8/layout/target3"/>
    <dgm:cxn modelId="{A2605E3F-497B-41B6-BF3A-4D4BBB9D73D9}" type="presParOf" srcId="{D3344406-32FF-4BCA-AD94-CEA83DA585CE}" destId="{46EC9DCD-AD56-47F2-811B-6F58BA25BE11}" srcOrd="11" destOrd="0" presId="urn:microsoft.com/office/officeart/2005/8/layout/target3"/>
    <dgm:cxn modelId="{E5AF6219-44EE-462C-9DA5-6BB4F8054BDD}" type="presParOf" srcId="{D3344406-32FF-4BCA-AD94-CEA83DA585CE}" destId="{E371C26A-6710-43F1-A8A2-FA74915BE005}" srcOrd="12" destOrd="0" presId="urn:microsoft.com/office/officeart/2005/8/layout/target3"/>
    <dgm:cxn modelId="{74C468CB-B9D0-4A07-B2A2-82F4CE7EC47C}" type="presParOf" srcId="{D3344406-32FF-4BCA-AD94-CEA83DA585CE}" destId="{03239938-E26A-4E7D-B2A7-EA0E5CE3A8C8}" srcOrd="13" destOrd="0" presId="urn:microsoft.com/office/officeart/2005/8/layout/target3"/>
    <dgm:cxn modelId="{347D0B93-8667-45A0-BA05-B8CACC8F5C8F}" type="presParOf" srcId="{D3344406-32FF-4BCA-AD94-CEA83DA585CE}" destId="{0657AB68-D19B-4CE3-9E50-EDC656363DE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0F4AFA-8806-4F38-821B-EE46C1E47E8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DE988-9E01-423E-8D4A-9E324C89D8BD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усиления отрицания, выраженного частицей НЕ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823AB9-90A0-4D46-9DF9-5B84F0A7030A}" type="parTrans" cxnId="{F9FAA6BD-B9CD-4365-AA23-805D563FD738}">
      <dgm:prSet/>
      <dgm:spPr/>
      <dgm:t>
        <a:bodyPr/>
        <a:lstStyle/>
        <a:p>
          <a:endParaRPr lang="ru-RU"/>
        </a:p>
      </dgm:t>
    </dgm:pt>
    <dgm:pt modelId="{B6406D22-FF67-470A-BCF9-4D95F4B8DC23}" type="sibTrans" cxnId="{F9FAA6BD-B9CD-4365-AA23-805D563FD738}">
      <dgm:prSet/>
      <dgm:spPr/>
      <dgm:t>
        <a:bodyPr/>
        <a:lstStyle/>
        <a:p>
          <a:endParaRPr lang="ru-RU"/>
        </a:p>
      </dgm:t>
    </dgm:pt>
    <dgm:pt modelId="{851AE1E0-D4EC-4D83-ABAF-7F2624C17F57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Ни</a:t>
          </a:r>
          <a:r>
            <a:rPr lang="ru-RU" b="1" dirty="0" smtClean="0"/>
            <a:t> друзей, </a:t>
          </a:r>
          <a:r>
            <a:rPr lang="ru-RU" b="1" dirty="0" smtClean="0">
              <a:solidFill>
                <a:srgbClr val="FF0000"/>
              </a:solidFill>
            </a:rPr>
            <a:t>ни</a:t>
          </a:r>
          <a:r>
            <a:rPr lang="ru-RU" b="1" dirty="0" smtClean="0"/>
            <a:t> врагов </a:t>
          </a:r>
          <a:r>
            <a:rPr lang="ru-RU" b="1" dirty="0" smtClean="0">
              <a:solidFill>
                <a:srgbClr val="FF0000"/>
              </a:solidFill>
            </a:rPr>
            <a:t>не</a:t>
          </a:r>
          <a:r>
            <a:rPr lang="ru-RU" b="1" dirty="0" smtClean="0"/>
            <a:t> было.</a:t>
          </a:r>
          <a:endParaRPr lang="ru-RU" b="1" dirty="0"/>
        </a:p>
      </dgm:t>
    </dgm:pt>
    <dgm:pt modelId="{D460C11B-7C74-44C4-8106-3758402CE40C}" type="parTrans" cxnId="{3238504A-1DA1-466C-B137-AD950914D85E}">
      <dgm:prSet/>
      <dgm:spPr/>
      <dgm:t>
        <a:bodyPr/>
        <a:lstStyle/>
        <a:p>
          <a:endParaRPr lang="ru-RU"/>
        </a:p>
      </dgm:t>
    </dgm:pt>
    <dgm:pt modelId="{4A9CF728-44CC-402A-9C64-8685E7A293C8}" type="sibTrans" cxnId="{3238504A-1DA1-466C-B137-AD950914D85E}">
      <dgm:prSet/>
      <dgm:spPr/>
      <dgm:t>
        <a:bodyPr/>
        <a:lstStyle/>
        <a:p>
          <a:endParaRPr lang="ru-RU"/>
        </a:p>
      </dgm:t>
    </dgm:pt>
    <dgm:pt modelId="{8FB99D71-3FD2-4BAD-BB31-981D694ADFA2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выражения количественного отрицания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9DF85F-F27B-49D8-AF61-3C06081993EE}" type="parTrans" cxnId="{7FBD8184-572B-4599-99E0-4DF8A0A79A90}">
      <dgm:prSet/>
      <dgm:spPr/>
      <dgm:t>
        <a:bodyPr/>
        <a:lstStyle/>
        <a:p>
          <a:endParaRPr lang="ru-RU"/>
        </a:p>
      </dgm:t>
    </dgm:pt>
    <dgm:pt modelId="{67D671F4-F2D9-4485-B10B-91DBF172DEC8}" type="sibTrans" cxnId="{7FBD8184-572B-4599-99E0-4DF8A0A79A90}">
      <dgm:prSet/>
      <dgm:spPr/>
      <dgm:t>
        <a:bodyPr/>
        <a:lstStyle/>
        <a:p>
          <a:endParaRPr lang="ru-RU"/>
        </a:p>
      </dgm:t>
    </dgm:pt>
    <dgm:pt modelId="{121FED85-8812-4774-BCA5-2558AA342926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Ни</a:t>
          </a:r>
          <a:r>
            <a:rPr lang="ru-RU" b="1" dirty="0" smtClean="0"/>
            <a:t> облачка на небе.</a:t>
          </a:r>
          <a:endParaRPr lang="ru-RU" b="1" dirty="0"/>
        </a:p>
      </dgm:t>
    </dgm:pt>
    <dgm:pt modelId="{029FD2DE-ABC4-4A78-B7BB-7DB17C57D417}" type="parTrans" cxnId="{56A6B9BA-05FC-49D5-BB37-D9279396CAA6}">
      <dgm:prSet/>
      <dgm:spPr/>
      <dgm:t>
        <a:bodyPr/>
        <a:lstStyle/>
        <a:p>
          <a:endParaRPr lang="ru-RU"/>
        </a:p>
      </dgm:t>
    </dgm:pt>
    <dgm:pt modelId="{11317858-26D9-4ED2-9E69-8F64D9BFF748}" type="sibTrans" cxnId="{56A6B9BA-05FC-49D5-BB37-D9279396CAA6}">
      <dgm:prSet/>
      <dgm:spPr/>
      <dgm:t>
        <a:bodyPr/>
        <a:lstStyle/>
        <a:p>
          <a:endParaRPr lang="ru-RU"/>
        </a:p>
      </dgm:t>
    </dgm:pt>
    <dgm:pt modelId="{C83625CB-F2F9-4221-A6D2-BFBC8BE3219E}" type="pres">
      <dgm:prSet presAssocID="{0A0F4AFA-8806-4F38-821B-EE46C1E47E8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4ABAC0-DB5B-42F3-B2B2-573DF4C570CD}" type="pres">
      <dgm:prSet presAssocID="{0ABDE988-9E01-423E-8D4A-9E324C89D8BD}" presName="linNode" presStyleCnt="0"/>
      <dgm:spPr/>
    </dgm:pt>
    <dgm:pt modelId="{7FE0B85F-D44A-4EC5-84AE-4CE3B2D463D0}" type="pres">
      <dgm:prSet presAssocID="{0ABDE988-9E01-423E-8D4A-9E324C89D8B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74E89-4C3E-406C-9612-869359471FC5}" type="pres">
      <dgm:prSet presAssocID="{0ABDE988-9E01-423E-8D4A-9E324C89D8B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39000-DA11-450B-B8B8-BB93C6B194AD}" type="pres">
      <dgm:prSet presAssocID="{B6406D22-FF67-470A-BCF9-4D95F4B8DC23}" presName="spacing" presStyleCnt="0"/>
      <dgm:spPr/>
    </dgm:pt>
    <dgm:pt modelId="{2F7AC328-60F7-4E62-87A8-70E9D1A40741}" type="pres">
      <dgm:prSet presAssocID="{8FB99D71-3FD2-4BAD-BB31-981D694ADFA2}" presName="linNode" presStyleCnt="0"/>
      <dgm:spPr/>
    </dgm:pt>
    <dgm:pt modelId="{5EBB4722-04B8-4018-895A-3193477C73FC}" type="pres">
      <dgm:prSet presAssocID="{8FB99D71-3FD2-4BAD-BB31-981D694ADFA2}" presName="parentShp" presStyleLbl="node1" presStyleIdx="1" presStyleCnt="2" custScaleX="105145" custScaleY="113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72062-554E-415A-B50F-9F27A10A6B09}" type="pres">
      <dgm:prSet presAssocID="{8FB99D71-3FD2-4BAD-BB31-981D694ADFA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FAA6BD-B9CD-4365-AA23-805D563FD738}" srcId="{0A0F4AFA-8806-4F38-821B-EE46C1E47E89}" destId="{0ABDE988-9E01-423E-8D4A-9E324C89D8BD}" srcOrd="0" destOrd="0" parTransId="{30823AB9-90A0-4D46-9DF9-5B84F0A7030A}" sibTransId="{B6406D22-FF67-470A-BCF9-4D95F4B8DC23}"/>
    <dgm:cxn modelId="{CA035F37-2AD6-4558-8AFB-48C199B3C896}" type="presOf" srcId="{0A0F4AFA-8806-4F38-821B-EE46C1E47E89}" destId="{C83625CB-F2F9-4221-A6D2-BFBC8BE3219E}" srcOrd="0" destOrd="0" presId="urn:microsoft.com/office/officeart/2005/8/layout/vList6"/>
    <dgm:cxn modelId="{56A6B9BA-05FC-49D5-BB37-D9279396CAA6}" srcId="{8FB99D71-3FD2-4BAD-BB31-981D694ADFA2}" destId="{121FED85-8812-4774-BCA5-2558AA342926}" srcOrd="0" destOrd="0" parTransId="{029FD2DE-ABC4-4A78-B7BB-7DB17C57D417}" sibTransId="{11317858-26D9-4ED2-9E69-8F64D9BFF748}"/>
    <dgm:cxn modelId="{35730E1B-BDBE-4E31-A5EB-E76A14E53F15}" type="presOf" srcId="{8FB99D71-3FD2-4BAD-BB31-981D694ADFA2}" destId="{5EBB4722-04B8-4018-895A-3193477C73FC}" srcOrd="0" destOrd="0" presId="urn:microsoft.com/office/officeart/2005/8/layout/vList6"/>
    <dgm:cxn modelId="{3238504A-1DA1-466C-B137-AD950914D85E}" srcId="{0ABDE988-9E01-423E-8D4A-9E324C89D8BD}" destId="{851AE1E0-D4EC-4D83-ABAF-7F2624C17F57}" srcOrd="0" destOrd="0" parTransId="{D460C11B-7C74-44C4-8106-3758402CE40C}" sibTransId="{4A9CF728-44CC-402A-9C64-8685E7A293C8}"/>
    <dgm:cxn modelId="{7FBD8184-572B-4599-99E0-4DF8A0A79A90}" srcId="{0A0F4AFA-8806-4F38-821B-EE46C1E47E89}" destId="{8FB99D71-3FD2-4BAD-BB31-981D694ADFA2}" srcOrd="1" destOrd="0" parTransId="{779DF85F-F27B-49D8-AF61-3C06081993EE}" sibTransId="{67D671F4-F2D9-4485-B10B-91DBF172DEC8}"/>
    <dgm:cxn modelId="{5FFF979A-C71B-421C-A2B5-5CB383F04B1F}" type="presOf" srcId="{851AE1E0-D4EC-4D83-ABAF-7F2624C17F57}" destId="{AB774E89-4C3E-406C-9612-869359471FC5}" srcOrd="0" destOrd="0" presId="urn:microsoft.com/office/officeart/2005/8/layout/vList6"/>
    <dgm:cxn modelId="{1E3E11D0-7FD9-433B-AE2C-0B3EBFCC52F4}" type="presOf" srcId="{121FED85-8812-4774-BCA5-2558AA342926}" destId="{D4D72062-554E-415A-B50F-9F27A10A6B09}" srcOrd="0" destOrd="0" presId="urn:microsoft.com/office/officeart/2005/8/layout/vList6"/>
    <dgm:cxn modelId="{2987303D-0B6D-4EB2-A7D5-ABAD2E488EF2}" type="presOf" srcId="{0ABDE988-9E01-423E-8D4A-9E324C89D8BD}" destId="{7FE0B85F-D44A-4EC5-84AE-4CE3B2D463D0}" srcOrd="0" destOrd="0" presId="urn:microsoft.com/office/officeart/2005/8/layout/vList6"/>
    <dgm:cxn modelId="{140F4B16-8E3E-45D7-AF5A-B817CD274770}" type="presParOf" srcId="{C83625CB-F2F9-4221-A6D2-BFBC8BE3219E}" destId="{444ABAC0-DB5B-42F3-B2B2-573DF4C570CD}" srcOrd="0" destOrd="0" presId="urn:microsoft.com/office/officeart/2005/8/layout/vList6"/>
    <dgm:cxn modelId="{258981DD-4808-4209-A51B-84BDF6371FC5}" type="presParOf" srcId="{444ABAC0-DB5B-42F3-B2B2-573DF4C570CD}" destId="{7FE0B85F-D44A-4EC5-84AE-4CE3B2D463D0}" srcOrd="0" destOrd="0" presId="urn:microsoft.com/office/officeart/2005/8/layout/vList6"/>
    <dgm:cxn modelId="{26DE897C-8976-43CB-AEC4-B67069703471}" type="presParOf" srcId="{444ABAC0-DB5B-42F3-B2B2-573DF4C570CD}" destId="{AB774E89-4C3E-406C-9612-869359471FC5}" srcOrd="1" destOrd="0" presId="urn:microsoft.com/office/officeart/2005/8/layout/vList6"/>
    <dgm:cxn modelId="{AA23E6CD-72EC-4260-BEA2-24469D5B9149}" type="presParOf" srcId="{C83625CB-F2F9-4221-A6D2-BFBC8BE3219E}" destId="{13039000-DA11-450B-B8B8-BB93C6B194AD}" srcOrd="1" destOrd="0" presId="urn:microsoft.com/office/officeart/2005/8/layout/vList6"/>
    <dgm:cxn modelId="{3EF8F97C-2D6F-4F53-B2F4-9538271A2BB4}" type="presParOf" srcId="{C83625CB-F2F9-4221-A6D2-BFBC8BE3219E}" destId="{2F7AC328-60F7-4E62-87A8-70E9D1A40741}" srcOrd="2" destOrd="0" presId="urn:microsoft.com/office/officeart/2005/8/layout/vList6"/>
    <dgm:cxn modelId="{332FD3FA-9769-40E9-90B6-FF67E8DA4BC8}" type="presParOf" srcId="{2F7AC328-60F7-4E62-87A8-70E9D1A40741}" destId="{5EBB4722-04B8-4018-895A-3193477C73FC}" srcOrd="0" destOrd="0" presId="urn:microsoft.com/office/officeart/2005/8/layout/vList6"/>
    <dgm:cxn modelId="{7F83DA57-C865-4B81-9873-AA2147FDDC38}" type="presParOf" srcId="{2F7AC328-60F7-4E62-87A8-70E9D1A40741}" destId="{D4D72062-554E-415A-B50F-9F27A10A6B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73C522-BBB3-4B34-B6F3-6492578D0C76}" type="doc">
      <dgm:prSet loTypeId="urn:microsoft.com/office/officeart/2005/8/layout/targe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321F7AB-9183-4497-82E4-20180673DCA4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выражения невозможности в безличных предложениях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1BDE2E-F227-4B0F-804F-8D9F6BB42805}" type="parTrans" cxnId="{6DF5F60D-FD37-4811-B2AB-5771DF1F5D5F}">
      <dgm:prSet/>
      <dgm:spPr/>
      <dgm:t>
        <a:bodyPr/>
        <a:lstStyle/>
        <a:p>
          <a:endParaRPr lang="ru-RU"/>
        </a:p>
      </dgm:t>
    </dgm:pt>
    <dgm:pt modelId="{C1876156-44BB-4DE8-8E68-AA24E2C93D64}" type="sibTrans" cxnId="{6DF5F60D-FD37-4811-B2AB-5771DF1F5D5F}">
      <dgm:prSet/>
      <dgm:spPr/>
      <dgm:t>
        <a:bodyPr/>
        <a:lstStyle/>
        <a:p>
          <a:endParaRPr lang="ru-RU"/>
        </a:p>
      </dgm:t>
    </dgm:pt>
    <dgm:pt modelId="{4865DED6-AFEB-40DE-A863-0535CCF031B5}">
      <dgm:prSet phldrT="[Текст]"/>
      <dgm:spPr/>
      <dgm:t>
        <a:bodyPr/>
        <a:lstStyle/>
        <a:p>
          <a:r>
            <a:rPr lang="ru-RU" b="1" dirty="0" smtClean="0">
              <a:solidFill>
                <a:schemeClr val="tx2"/>
              </a:solidFill>
            </a:rPr>
            <a:t>Не</a:t>
          </a:r>
          <a:r>
            <a:rPr lang="ru-RU" b="1" dirty="0" smtClean="0"/>
            <a:t> бывать войне!</a:t>
          </a:r>
          <a:endParaRPr lang="ru-RU" b="1" dirty="0"/>
        </a:p>
      </dgm:t>
    </dgm:pt>
    <dgm:pt modelId="{DD643E0F-8043-4846-A677-B0E0E1BC5C66}" type="parTrans" cxnId="{651937D5-C396-44DB-B422-EB75E07450E4}">
      <dgm:prSet/>
      <dgm:spPr/>
      <dgm:t>
        <a:bodyPr/>
        <a:lstStyle/>
        <a:p>
          <a:endParaRPr lang="ru-RU"/>
        </a:p>
      </dgm:t>
    </dgm:pt>
    <dgm:pt modelId="{CA76C19A-92D4-440C-9205-5F8CAA2E0440}" type="sibTrans" cxnId="{651937D5-C396-44DB-B422-EB75E07450E4}">
      <dgm:prSet/>
      <dgm:spPr/>
      <dgm:t>
        <a:bodyPr/>
        <a:lstStyle/>
        <a:p>
          <a:endParaRPr lang="ru-RU"/>
        </a:p>
      </dgm:t>
    </dgm:pt>
    <dgm:pt modelId="{AE227237-8DC2-4E86-ADCE-1C577936A33E}">
      <dgm:prSet phldrT="[Текст]" custT="1"/>
      <dgm:spPr/>
      <dgm:t>
        <a:bodyPr/>
        <a:lstStyle/>
        <a:p>
          <a:r>
            <a:rPr lang="ru-RU" sz="2800" b="1" dirty="0" smtClean="0"/>
            <a:t>Как бы дождь </a:t>
          </a:r>
          <a:r>
            <a:rPr lang="ru-RU" sz="2800" b="1" dirty="0" smtClean="0">
              <a:solidFill>
                <a:schemeClr val="tx2"/>
              </a:solidFill>
            </a:rPr>
            <a:t>не</a:t>
          </a:r>
          <a:r>
            <a:rPr lang="ru-RU" sz="2800" b="1" dirty="0" smtClean="0"/>
            <a:t> пошел.</a:t>
          </a:r>
          <a:endParaRPr lang="ru-RU" sz="2800" b="1" dirty="0"/>
        </a:p>
      </dgm:t>
    </dgm:pt>
    <dgm:pt modelId="{6012C6F9-7DC6-4610-85AA-7A01600BDEF0}" type="parTrans" cxnId="{D5767B27-9D7C-41E6-A3CF-40B260DC7B6D}">
      <dgm:prSet/>
      <dgm:spPr/>
      <dgm:t>
        <a:bodyPr/>
        <a:lstStyle/>
        <a:p>
          <a:endParaRPr lang="ru-RU"/>
        </a:p>
      </dgm:t>
    </dgm:pt>
    <dgm:pt modelId="{6F66FF6F-8C10-4995-B024-3AC2B972B59A}" type="sibTrans" cxnId="{D5767B27-9D7C-41E6-A3CF-40B260DC7B6D}">
      <dgm:prSet/>
      <dgm:spPr/>
      <dgm:t>
        <a:bodyPr/>
        <a:lstStyle/>
        <a:p>
          <a:endParaRPr lang="ru-RU"/>
        </a:p>
      </dgm:t>
    </dgm:pt>
    <dgm:pt modelId="{B025431D-2929-41C8-ABA9-EB565994C8FE}">
      <dgm:prSet phldrT="[Текст]" custT="1"/>
      <dgm:spPr/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 выражении неуверенности, опасения, восхищения     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9AEB37-E518-4FAB-8D3C-A4AE2874CF31}" type="sibTrans" cxnId="{17860688-6F1A-4C96-A3EF-F66103366781}">
      <dgm:prSet/>
      <dgm:spPr/>
      <dgm:t>
        <a:bodyPr/>
        <a:lstStyle/>
        <a:p>
          <a:endParaRPr lang="ru-RU"/>
        </a:p>
      </dgm:t>
    </dgm:pt>
    <dgm:pt modelId="{8937DEFA-593E-4718-8EC0-F55F38665AF9}" type="parTrans" cxnId="{17860688-6F1A-4C96-A3EF-F66103366781}">
      <dgm:prSet/>
      <dgm:spPr/>
      <dgm:t>
        <a:bodyPr/>
        <a:lstStyle/>
        <a:p>
          <a:endParaRPr lang="ru-RU"/>
        </a:p>
      </dgm:t>
    </dgm:pt>
    <dgm:pt modelId="{B51985F2-D752-44D5-B92A-BF665EF22549}">
      <dgm:prSet phldrT="[Текст]" custT="1"/>
      <dgm:spPr/>
      <dgm:t>
        <a:bodyPr/>
        <a:lstStyle/>
        <a:p>
          <a:r>
            <a:rPr lang="ru-RU" sz="2800" b="1" dirty="0" smtClean="0"/>
            <a:t>Ну чем </a:t>
          </a:r>
          <a:r>
            <a:rPr lang="ru-RU" sz="2800" b="1" dirty="0" smtClean="0">
              <a:solidFill>
                <a:schemeClr val="accent2">
                  <a:lumMod val="50000"/>
                </a:schemeClr>
              </a:solidFill>
            </a:rPr>
            <a:t>не</a:t>
          </a:r>
          <a:r>
            <a:rPr lang="ru-RU" sz="2800" b="1" dirty="0" smtClean="0"/>
            <a:t> красавица!</a:t>
          </a:r>
          <a:endParaRPr lang="ru-RU" sz="2800" b="1" dirty="0"/>
        </a:p>
      </dgm:t>
    </dgm:pt>
    <dgm:pt modelId="{5B40B971-A135-4912-9D6F-6A9A98DD72EA}" type="parTrans" cxnId="{05FE2CE2-AF32-4F66-BC58-346B90BE3FA1}">
      <dgm:prSet/>
      <dgm:spPr/>
    </dgm:pt>
    <dgm:pt modelId="{EFD01CD9-6717-405B-A972-7F090FE41F55}" type="sibTrans" cxnId="{05FE2CE2-AF32-4F66-BC58-346B90BE3FA1}">
      <dgm:prSet/>
      <dgm:spPr/>
    </dgm:pt>
    <dgm:pt modelId="{82422AE6-3A2B-4692-B0D7-B3CFC993EC7E}" type="pres">
      <dgm:prSet presAssocID="{D873C522-BBB3-4B34-B6F3-6492578D0C7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6EB685-D9DE-4C6B-99CC-A6DA8E7E520D}" type="pres">
      <dgm:prSet presAssocID="{F321F7AB-9183-4497-82E4-20180673DCA4}" presName="circle1" presStyleLbl="node1" presStyleIdx="0" presStyleCnt="2" custLinFactNeighborX="1307" custLinFactNeighborY="-1378"/>
      <dgm:spPr/>
    </dgm:pt>
    <dgm:pt modelId="{B73F3641-2D68-442B-96FE-475DBA29EA68}" type="pres">
      <dgm:prSet presAssocID="{F321F7AB-9183-4497-82E4-20180673DCA4}" presName="space" presStyleCnt="0"/>
      <dgm:spPr/>
    </dgm:pt>
    <dgm:pt modelId="{522DDD61-74E3-4899-B0BC-ECE4AAD90D41}" type="pres">
      <dgm:prSet presAssocID="{F321F7AB-9183-4497-82E4-20180673DCA4}" presName="rect1" presStyleLbl="alignAcc1" presStyleIdx="0" presStyleCnt="2" custScaleX="123101" custScaleY="100000" custLinFactNeighborX="-7624"/>
      <dgm:spPr/>
      <dgm:t>
        <a:bodyPr/>
        <a:lstStyle/>
        <a:p>
          <a:endParaRPr lang="ru-RU"/>
        </a:p>
      </dgm:t>
    </dgm:pt>
    <dgm:pt modelId="{0DC7F112-7EDE-4632-9B8F-741CA2BEC47F}" type="pres">
      <dgm:prSet presAssocID="{B025431D-2929-41C8-ABA9-EB565994C8FE}" presName="vertSpace2" presStyleLbl="node1" presStyleIdx="0" presStyleCnt="2"/>
      <dgm:spPr/>
    </dgm:pt>
    <dgm:pt modelId="{3C6EF63B-CCFE-4D54-8E1B-CEEA361F7D4F}" type="pres">
      <dgm:prSet presAssocID="{B025431D-2929-41C8-ABA9-EB565994C8FE}" presName="circle2" presStyleLbl="node1" presStyleIdx="1" presStyleCnt="2" custScaleX="66539" custScaleY="88970" custLinFactNeighborX="-10536" custLinFactNeighborY="10515"/>
      <dgm:spPr/>
    </dgm:pt>
    <dgm:pt modelId="{65E3C5D6-628D-41B0-99B0-5DC8DD4E1655}" type="pres">
      <dgm:prSet presAssocID="{B025431D-2929-41C8-ABA9-EB565994C8FE}" presName="rect2" presStyleLbl="alignAcc1" presStyleIdx="1" presStyleCnt="2" custScaleX="106631" custScaleY="99265" custLinFactNeighborX="-9370" custLinFactNeighborY="-3969"/>
      <dgm:spPr/>
      <dgm:t>
        <a:bodyPr/>
        <a:lstStyle/>
        <a:p>
          <a:endParaRPr lang="ru-RU"/>
        </a:p>
      </dgm:t>
    </dgm:pt>
    <dgm:pt modelId="{4C1250FA-630B-46A2-B6D7-22613DE8D41E}" type="pres">
      <dgm:prSet presAssocID="{F321F7AB-9183-4497-82E4-20180673DCA4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E917A-D933-4077-913B-4023E2433A5D}" type="pres">
      <dgm:prSet presAssocID="{F321F7AB-9183-4497-82E4-20180673DCA4}" presName="rect1ChTx" presStyleLbl="alignAcc1" presStyleIdx="1" presStyleCnt="2" custLinFactNeighborX="-5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3A864-A04A-4A57-821D-37A1974535C1}" type="pres">
      <dgm:prSet presAssocID="{B025431D-2929-41C8-ABA9-EB565994C8FE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5AB0B-FF82-4224-9476-83EF176CE697}" type="pres">
      <dgm:prSet presAssocID="{B025431D-2929-41C8-ABA9-EB565994C8FE}" presName="rect2ChTx" presStyleLbl="alignAcc1" presStyleIdx="1" presStyleCnt="2" custLinFactNeighborX="-8654" custLinFactNeighborY="-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860688-6F1A-4C96-A3EF-F66103366781}" srcId="{D873C522-BBB3-4B34-B6F3-6492578D0C76}" destId="{B025431D-2929-41C8-ABA9-EB565994C8FE}" srcOrd="1" destOrd="0" parTransId="{8937DEFA-593E-4718-8EC0-F55F38665AF9}" sibTransId="{BA9AEB37-E518-4FAB-8D3C-A4AE2874CF31}"/>
    <dgm:cxn modelId="{0650C6E5-89AC-4A83-A26E-D27E60B9F38F}" type="presOf" srcId="{F321F7AB-9183-4497-82E4-20180673DCA4}" destId="{522DDD61-74E3-4899-B0BC-ECE4AAD90D41}" srcOrd="0" destOrd="0" presId="urn:microsoft.com/office/officeart/2005/8/layout/target3"/>
    <dgm:cxn modelId="{3FDBF60A-438A-45F0-B105-9BFEA6E45EA2}" type="presOf" srcId="{F321F7AB-9183-4497-82E4-20180673DCA4}" destId="{4C1250FA-630B-46A2-B6D7-22613DE8D41E}" srcOrd="1" destOrd="0" presId="urn:microsoft.com/office/officeart/2005/8/layout/target3"/>
    <dgm:cxn modelId="{722C3773-8A01-4955-B4CB-51A60903D0E4}" type="presOf" srcId="{B025431D-2929-41C8-ABA9-EB565994C8FE}" destId="{3793A864-A04A-4A57-821D-37A1974535C1}" srcOrd="1" destOrd="0" presId="urn:microsoft.com/office/officeart/2005/8/layout/target3"/>
    <dgm:cxn modelId="{C453FF97-38E3-49C6-8EF9-7164F0FA677A}" type="presOf" srcId="{4865DED6-AFEB-40DE-A863-0535CCF031B5}" destId="{B67E917A-D933-4077-913B-4023E2433A5D}" srcOrd="0" destOrd="0" presId="urn:microsoft.com/office/officeart/2005/8/layout/target3"/>
    <dgm:cxn modelId="{17AB09D7-169A-4919-BD57-4D71EDAA6AA4}" type="presOf" srcId="{D873C522-BBB3-4B34-B6F3-6492578D0C76}" destId="{82422AE6-3A2B-4692-B0D7-B3CFC993EC7E}" srcOrd="0" destOrd="0" presId="urn:microsoft.com/office/officeart/2005/8/layout/target3"/>
    <dgm:cxn modelId="{E7F98356-2ED4-4CC6-8D3C-F178A1CA1574}" type="presOf" srcId="{B025431D-2929-41C8-ABA9-EB565994C8FE}" destId="{65E3C5D6-628D-41B0-99B0-5DC8DD4E1655}" srcOrd="0" destOrd="0" presId="urn:microsoft.com/office/officeart/2005/8/layout/target3"/>
    <dgm:cxn modelId="{6DF5F60D-FD37-4811-B2AB-5771DF1F5D5F}" srcId="{D873C522-BBB3-4B34-B6F3-6492578D0C76}" destId="{F321F7AB-9183-4497-82E4-20180673DCA4}" srcOrd="0" destOrd="0" parTransId="{801BDE2E-F227-4B0F-804F-8D9F6BB42805}" sibTransId="{C1876156-44BB-4DE8-8E68-AA24E2C93D64}"/>
    <dgm:cxn modelId="{9DBA9098-5118-445A-ACF0-37C73F8681E7}" type="presOf" srcId="{AE227237-8DC2-4E86-ADCE-1C577936A33E}" destId="{7C75AB0B-FF82-4224-9476-83EF176CE697}" srcOrd="0" destOrd="0" presId="urn:microsoft.com/office/officeart/2005/8/layout/target3"/>
    <dgm:cxn modelId="{0C56FDB8-1E25-4352-8994-FC296D0B3D24}" type="presOf" srcId="{B51985F2-D752-44D5-B92A-BF665EF22549}" destId="{7C75AB0B-FF82-4224-9476-83EF176CE697}" srcOrd="0" destOrd="1" presId="urn:microsoft.com/office/officeart/2005/8/layout/target3"/>
    <dgm:cxn modelId="{651937D5-C396-44DB-B422-EB75E07450E4}" srcId="{F321F7AB-9183-4497-82E4-20180673DCA4}" destId="{4865DED6-AFEB-40DE-A863-0535CCF031B5}" srcOrd="0" destOrd="0" parTransId="{DD643E0F-8043-4846-A677-B0E0E1BC5C66}" sibTransId="{CA76C19A-92D4-440C-9205-5F8CAA2E0440}"/>
    <dgm:cxn modelId="{05FE2CE2-AF32-4F66-BC58-346B90BE3FA1}" srcId="{B025431D-2929-41C8-ABA9-EB565994C8FE}" destId="{B51985F2-D752-44D5-B92A-BF665EF22549}" srcOrd="1" destOrd="0" parTransId="{5B40B971-A135-4912-9D6F-6A9A98DD72EA}" sibTransId="{EFD01CD9-6717-405B-A972-7F090FE41F55}"/>
    <dgm:cxn modelId="{D5767B27-9D7C-41E6-A3CF-40B260DC7B6D}" srcId="{B025431D-2929-41C8-ABA9-EB565994C8FE}" destId="{AE227237-8DC2-4E86-ADCE-1C577936A33E}" srcOrd="0" destOrd="0" parTransId="{6012C6F9-7DC6-4610-85AA-7A01600BDEF0}" sibTransId="{6F66FF6F-8C10-4995-B024-3AC2B972B59A}"/>
    <dgm:cxn modelId="{3A30AF87-BBFB-4160-926F-A7CCDF94AD8E}" type="presParOf" srcId="{82422AE6-3A2B-4692-B0D7-B3CFC993EC7E}" destId="{536EB685-D9DE-4C6B-99CC-A6DA8E7E520D}" srcOrd="0" destOrd="0" presId="urn:microsoft.com/office/officeart/2005/8/layout/target3"/>
    <dgm:cxn modelId="{CDEA7E06-3C93-4262-80E0-67D3A1D62149}" type="presParOf" srcId="{82422AE6-3A2B-4692-B0D7-B3CFC993EC7E}" destId="{B73F3641-2D68-442B-96FE-475DBA29EA68}" srcOrd="1" destOrd="0" presId="urn:microsoft.com/office/officeart/2005/8/layout/target3"/>
    <dgm:cxn modelId="{F50B25E0-1B7D-4B48-8F2D-4830FBDF0D37}" type="presParOf" srcId="{82422AE6-3A2B-4692-B0D7-B3CFC993EC7E}" destId="{522DDD61-74E3-4899-B0BC-ECE4AAD90D41}" srcOrd="2" destOrd="0" presId="urn:microsoft.com/office/officeart/2005/8/layout/target3"/>
    <dgm:cxn modelId="{36201319-D595-4EF7-857F-2689229B6538}" type="presParOf" srcId="{82422AE6-3A2B-4692-B0D7-B3CFC993EC7E}" destId="{0DC7F112-7EDE-4632-9B8F-741CA2BEC47F}" srcOrd="3" destOrd="0" presId="urn:microsoft.com/office/officeart/2005/8/layout/target3"/>
    <dgm:cxn modelId="{DAEAAF6A-84A4-4A85-8683-F367F86D8896}" type="presParOf" srcId="{82422AE6-3A2B-4692-B0D7-B3CFC993EC7E}" destId="{3C6EF63B-CCFE-4D54-8E1B-CEEA361F7D4F}" srcOrd="4" destOrd="0" presId="urn:microsoft.com/office/officeart/2005/8/layout/target3"/>
    <dgm:cxn modelId="{93DF995A-39C6-4F03-8D5A-08635D41C59C}" type="presParOf" srcId="{82422AE6-3A2B-4692-B0D7-B3CFC993EC7E}" destId="{65E3C5D6-628D-41B0-99B0-5DC8DD4E1655}" srcOrd="5" destOrd="0" presId="urn:microsoft.com/office/officeart/2005/8/layout/target3"/>
    <dgm:cxn modelId="{86EC7859-78A6-44DB-86DF-34D92ADAF525}" type="presParOf" srcId="{82422AE6-3A2B-4692-B0D7-B3CFC993EC7E}" destId="{4C1250FA-630B-46A2-B6D7-22613DE8D41E}" srcOrd="6" destOrd="0" presId="urn:microsoft.com/office/officeart/2005/8/layout/target3"/>
    <dgm:cxn modelId="{702F77C7-3B66-4368-B857-EDEC30E9B028}" type="presParOf" srcId="{82422AE6-3A2B-4692-B0D7-B3CFC993EC7E}" destId="{B67E917A-D933-4077-913B-4023E2433A5D}" srcOrd="7" destOrd="0" presId="urn:microsoft.com/office/officeart/2005/8/layout/target3"/>
    <dgm:cxn modelId="{22E6111B-6242-45D8-B26E-3D1F9B49F757}" type="presParOf" srcId="{82422AE6-3A2B-4692-B0D7-B3CFC993EC7E}" destId="{3793A864-A04A-4A57-821D-37A1974535C1}" srcOrd="8" destOrd="0" presId="urn:microsoft.com/office/officeart/2005/8/layout/target3"/>
    <dgm:cxn modelId="{5293C31D-9D68-4DCB-96D3-22C6C2ADE507}" type="presParOf" srcId="{82422AE6-3A2B-4692-B0D7-B3CFC993EC7E}" destId="{7C75AB0B-FF82-4224-9476-83EF176CE697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0D636C-EF1F-4060-8802-7D93F14323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0A9F2F-3F8D-44C5-99AB-7B458E6FDFB8}">
      <dgm:prSet phldrT="[Текст]" custT="1"/>
      <dgm:spPr/>
      <dgm:t>
        <a:bodyPr/>
        <a:lstStyle/>
        <a:p>
          <a:r>
            <a:rPr lang="ru-RU" sz="32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Для эмоционального выражения запрета, приказа</a:t>
          </a:r>
          <a:endParaRPr lang="ru-RU" sz="32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BB216A7-EDBC-4E94-B065-085F96282F34}" type="parTrans" cxnId="{5345E1E9-1D75-4F3F-804C-EFB902012CEA}">
      <dgm:prSet/>
      <dgm:spPr/>
      <dgm:t>
        <a:bodyPr/>
        <a:lstStyle/>
        <a:p>
          <a:endParaRPr lang="ru-RU"/>
        </a:p>
      </dgm:t>
    </dgm:pt>
    <dgm:pt modelId="{A95A8E11-D458-454E-A445-8F6E5DA6FCD2}" type="sibTrans" cxnId="{5345E1E9-1D75-4F3F-804C-EFB902012CEA}">
      <dgm:prSet/>
      <dgm:spPr/>
      <dgm:t>
        <a:bodyPr/>
        <a:lstStyle/>
        <a:p>
          <a:endParaRPr lang="ru-RU"/>
        </a:p>
      </dgm:t>
    </dgm:pt>
    <dgm:pt modelId="{1E34C45E-0F93-403C-9040-58E4FA3BF141}">
      <dgm:prSet phldrT="[Текст]" custT="1"/>
      <dgm:spPr/>
      <dgm:t>
        <a:bodyPr/>
        <a:lstStyle/>
        <a:p>
          <a:r>
            <a:rPr lang="ru-RU" sz="4400" b="1" dirty="0" smtClean="0">
              <a:solidFill>
                <a:srgbClr val="C00000"/>
              </a:solidFill>
            </a:rPr>
            <a:t>Ни</a:t>
          </a:r>
          <a:r>
            <a:rPr lang="ru-RU" sz="4400" b="1" dirty="0" smtClean="0"/>
            <a:t> шагу назад!</a:t>
          </a:r>
          <a:endParaRPr lang="ru-RU" sz="4400" b="1" dirty="0"/>
        </a:p>
      </dgm:t>
    </dgm:pt>
    <dgm:pt modelId="{D248A0FB-D899-419C-BC45-6537B2411489}" type="parTrans" cxnId="{E44CEC01-DEAB-4F28-BB65-76A79806A529}">
      <dgm:prSet/>
      <dgm:spPr/>
      <dgm:t>
        <a:bodyPr/>
        <a:lstStyle/>
        <a:p>
          <a:endParaRPr lang="ru-RU"/>
        </a:p>
      </dgm:t>
    </dgm:pt>
    <dgm:pt modelId="{2066DA7F-EB0A-4A02-BAD6-1433AE13A6EE}" type="sibTrans" cxnId="{E44CEC01-DEAB-4F28-BB65-76A79806A529}">
      <dgm:prSet/>
      <dgm:spPr/>
      <dgm:t>
        <a:bodyPr/>
        <a:lstStyle/>
        <a:p>
          <a:endParaRPr lang="ru-RU"/>
        </a:p>
      </dgm:t>
    </dgm:pt>
    <dgm:pt modelId="{D025B40B-C3C3-409B-AC59-BFCF1ACB6FA5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выражения неопределенности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8D9E9E-9967-4163-9AF9-0FDC830E135F}" type="parTrans" cxnId="{53364D9F-3FC9-4F87-BB82-6B8131B9116F}">
      <dgm:prSet/>
      <dgm:spPr/>
      <dgm:t>
        <a:bodyPr/>
        <a:lstStyle/>
        <a:p>
          <a:endParaRPr lang="ru-RU"/>
        </a:p>
      </dgm:t>
    </dgm:pt>
    <dgm:pt modelId="{F75B635A-FB6C-40A4-93C1-DD73BE3393D2}" type="sibTrans" cxnId="{53364D9F-3FC9-4F87-BB82-6B8131B9116F}">
      <dgm:prSet/>
      <dgm:spPr/>
      <dgm:t>
        <a:bodyPr/>
        <a:lstStyle/>
        <a:p>
          <a:endParaRPr lang="ru-RU"/>
        </a:p>
      </dgm:t>
    </dgm:pt>
    <dgm:pt modelId="{9A2E9C90-3670-43FF-B9EE-E2CD7DAA142D}">
      <dgm:prSet phldrT="[Текст]" custT="1"/>
      <dgm:spPr/>
      <dgm:t>
        <a:bodyPr/>
        <a:lstStyle/>
        <a:p>
          <a:r>
            <a:rPr lang="ru-RU" sz="4400" b="1" dirty="0" smtClean="0"/>
            <a:t>На душе </a:t>
          </a:r>
          <a:r>
            <a:rPr lang="ru-RU" sz="4400" b="1" dirty="0" smtClean="0">
              <a:solidFill>
                <a:srgbClr val="C00000"/>
              </a:solidFill>
            </a:rPr>
            <a:t>ни </a:t>
          </a:r>
          <a:r>
            <a:rPr lang="ru-RU" sz="4400" b="1" dirty="0" smtClean="0"/>
            <a:t>весело, </a:t>
          </a:r>
          <a:r>
            <a:rPr lang="ru-RU" sz="4400" b="1" dirty="0" smtClean="0">
              <a:solidFill>
                <a:srgbClr val="C00000"/>
              </a:solidFill>
            </a:rPr>
            <a:t>ни </a:t>
          </a:r>
          <a:r>
            <a:rPr lang="ru-RU" sz="4400" b="1" dirty="0" smtClean="0"/>
            <a:t>грустно.</a:t>
          </a:r>
          <a:endParaRPr lang="ru-RU" sz="4400" b="1" dirty="0"/>
        </a:p>
      </dgm:t>
    </dgm:pt>
    <dgm:pt modelId="{4FE6B953-35E0-4514-A3D7-1E3C99943E46}" type="parTrans" cxnId="{F3097EE3-91BB-4368-81BC-4F12735EF40C}">
      <dgm:prSet/>
      <dgm:spPr/>
      <dgm:t>
        <a:bodyPr/>
        <a:lstStyle/>
        <a:p>
          <a:endParaRPr lang="ru-RU"/>
        </a:p>
      </dgm:t>
    </dgm:pt>
    <dgm:pt modelId="{500635D2-819E-4D34-B0E7-2654D9B89B9D}" type="sibTrans" cxnId="{F3097EE3-91BB-4368-81BC-4F12735EF40C}">
      <dgm:prSet/>
      <dgm:spPr/>
      <dgm:t>
        <a:bodyPr/>
        <a:lstStyle/>
        <a:p>
          <a:endParaRPr lang="ru-RU"/>
        </a:p>
      </dgm:t>
    </dgm:pt>
    <dgm:pt modelId="{3BA26C2F-8A30-4624-8B7E-C97B5E747427}" type="pres">
      <dgm:prSet presAssocID="{060D636C-EF1F-4060-8802-7D93F14323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69C348-3E1A-4985-ACF5-6BEAEFA1AB83}" type="pres">
      <dgm:prSet presAssocID="{450A9F2F-3F8D-44C5-99AB-7B458E6FDFB8}" presName="linNode" presStyleCnt="0"/>
      <dgm:spPr/>
    </dgm:pt>
    <dgm:pt modelId="{1C6E0AD4-FA32-45C8-A12B-0806AC7DED57}" type="pres">
      <dgm:prSet presAssocID="{450A9F2F-3F8D-44C5-99AB-7B458E6FDFB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E7592-97F5-4275-BD58-F8D157B053E2}" type="pres">
      <dgm:prSet presAssocID="{450A9F2F-3F8D-44C5-99AB-7B458E6FDFB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5FD84-EE75-4259-8284-7BED6B0121A6}" type="pres">
      <dgm:prSet presAssocID="{A95A8E11-D458-454E-A445-8F6E5DA6FCD2}" presName="spacing" presStyleCnt="0"/>
      <dgm:spPr/>
    </dgm:pt>
    <dgm:pt modelId="{EBA2411F-17A6-46E2-99DD-62B19C33800A}" type="pres">
      <dgm:prSet presAssocID="{D025B40B-C3C3-409B-AC59-BFCF1ACB6FA5}" presName="linNode" presStyleCnt="0"/>
      <dgm:spPr/>
    </dgm:pt>
    <dgm:pt modelId="{811A5038-11D0-4D4A-ABA6-9551308BBF13}" type="pres">
      <dgm:prSet presAssocID="{D025B40B-C3C3-409B-AC59-BFCF1ACB6FA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1B4F4-C429-4C32-8153-BEF25CDC611C}" type="pres">
      <dgm:prSet presAssocID="{D025B40B-C3C3-409B-AC59-BFCF1ACB6FA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0898F6-A634-4FBD-B564-711E93BA5294}" type="presOf" srcId="{450A9F2F-3F8D-44C5-99AB-7B458E6FDFB8}" destId="{1C6E0AD4-FA32-45C8-A12B-0806AC7DED57}" srcOrd="0" destOrd="0" presId="urn:microsoft.com/office/officeart/2005/8/layout/vList6"/>
    <dgm:cxn modelId="{F3097EE3-91BB-4368-81BC-4F12735EF40C}" srcId="{D025B40B-C3C3-409B-AC59-BFCF1ACB6FA5}" destId="{9A2E9C90-3670-43FF-B9EE-E2CD7DAA142D}" srcOrd="0" destOrd="0" parTransId="{4FE6B953-35E0-4514-A3D7-1E3C99943E46}" sibTransId="{500635D2-819E-4D34-B0E7-2654D9B89B9D}"/>
    <dgm:cxn modelId="{E44CEC01-DEAB-4F28-BB65-76A79806A529}" srcId="{450A9F2F-3F8D-44C5-99AB-7B458E6FDFB8}" destId="{1E34C45E-0F93-403C-9040-58E4FA3BF141}" srcOrd="0" destOrd="0" parTransId="{D248A0FB-D899-419C-BC45-6537B2411489}" sibTransId="{2066DA7F-EB0A-4A02-BAD6-1433AE13A6EE}"/>
    <dgm:cxn modelId="{C9D62680-46E3-4052-A21C-DA3F08DDDCE9}" type="presOf" srcId="{9A2E9C90-3670-43FF-B9EE-E2CD7DAA142D}" destId="{5901B4F4-C429-4C32-8153-BEF25CDC611C}" srcOrd="0" destOrd="0" presId="urn:microsoft.com/office/officeart/2005/8/layout/vList6"/>
    <dgm:cxn modelId="{53364D9F-3FC9-4F87-BB82-6B8131B9116F}" srcId="{060D636C-EF1F-4060-8802-7D93F1432358}" destId="{D025B40B-C3C3-409B-AC59-BFCF1ACB6FA5}" srcOrd="1" destOrd="0" parTransId="{358D9E9E-9967-4163-9AF9-0FDC830E135F}" sibTransId="{F75B635A-FB6C-40A4-93C1-DD73BE3393D2}"/>
    <dgm:cxn modelId="{1B11E353-7E77-4ED4-AB5A-71654A9FC97B}" type="presOf" srcId="{1E34C45E-0F93-403C-9040-58E4FA3BF141}" destId="{EAAE7592-97F5-4275-BD58-F8D157B053E2}" srcOrd="0" destOrd="0" presId="urn:microsoft.com/office/officeart/2005/8/layout/vList6"/>
    <dgm:cxn modelId="{A5036E3C-E121-4CC4-9A56-66824E41F559}" type="presOf" srcId="{D025B40B-C3C3-409B-AC59-BFCF1ACB6FA5}" destId="{811A5038-11D0-4D4A-ABA6-9551308BBF13}" srcOrd="0" destOrd="0" presId="urn:microsoft.com/office/officeart/2005/8/layout/vList6"/>
    <dgm:cxn modelId="{791B51B1-15C7-44BA-9413-C47FBF0B4DFD}" type="presOf" srcId="{060D636C-EF1F-4060-8802-7D93F1432358}" destId="{3BA26C2F-8A30-4624-8B7E-C97B5E747427}" srcOrd="0" destOrd="0" presId="urn:microsoft.com/office/officeart/2005/8/layout/vList6"/>
    <dgm:cxn modelId="{5345E1E9-1D75-4F3F-804C-EFB902012CEA}" srcId="{060D636C-EF1F-4060-8802-7D93F1432358}" destId="{450A9F2F-3F8D-44C5-99AB-7B458E6FDFB8}" srcOrd="0" destOrd="0" parTransId="{EBB216A7-EDBC-4E94-B065-085F96282F34}" sibTransId="{A95A8E11-D458-454E-A445-8F6E5DA6FCD2}"/>
    <dgm:cxn modelId="{21D18F9C-F27B-40B3-AF54-2FFC70E67632}" type="presParOf" srcId="{3BA26C2F-8A30-4624-8B7E-C97B5E747427}" destId="{6869C348-3E1A-4985-ACF5-6BEAEFA1AB83}" srcOrd="0" destOrd="0" presId="urn:microsoft.com/office/officeart/2005/8/layout/vList6"/>
    <dgm:cxn modelId="{9F377FD6-DBF0-4E25-BD71-BA5E0DD81824}" type="presParOf" srcId="{6869C348-3E1A-4985-ACF5-6BEAEFA1AB83}" destId="{1C6E0AD4-FA32-45C8-A12B-0806AC7DED57}" srcOrd="0" destOrd="0" presId="urn:microsoft.com/office/officeart/2005/8/layout/vList6"/>
    <dgm:cxn modelId="{D0E6E798-C001-4B0B-8594-1EBCBF3993C7}" type="presParOf" srcId="{6869C348-3E1A-4985-ACF5-6BEAEFA1AB83}" destId="{EAAE7592-97F5-4275-BD58-F8D157B053E2}" srcOrd="1" destOrd="0" presId="urn:microsoft.com/office/officeart/2005/8/layout/vList6"/>
    <dgm:cxn modelId="{4351BC30-8A23-47BF-9B6B-5CC47DC10467}" type="presParOf" srcId="{3BA26C2F-8A30-4624-8B7E-C97B5E747427}" destId="{F175FD84-EE75-4259-8284-7BED6B0121A6}" srcOrd="1" destOrd="0" presId="urn:microsoft.com/office/officeart/2005/8/layout/vList6"/>
    <dgm:cxn modelId="{67C4E465-557F-4939-826E-74913B57E475}" type="presParOf" srcId="{3BA26C2F-8A30-4624-8B7E-C97B5E747427}" destId="{EBA2411F-17A6-46E2-99DD-62B19C33800A}" srcOrd="2" destOrd="0" presId="urn:microsoft.com/office/officeart/2005/8/layout/vList6"/>
    <dgm:cxn modelId="{C0DCDF41-B9A7-4524-9AA2-13838F09B761}" type="presParOf" srcId="{EBA2411F-17A6-46E2-99DD-62B19C33800A}" destId="{811A5038-11D0-4D4A-ABA6-9551308BBF13}" srcOrd="0" destOrd="0" presId="urn:microsoft.com/office/officeart/2005/8/layout/vList6"/>
    <dgm:cxn modelId="{280654CD-E0F1-472A-A1BA-65CBA4570B0C}" type="presParOf" srcId="{EBA2411F-17A6-46E2-99DD-62B19C33800A}" destId="{5901B4F4-C429-4C32-8153-BEF25CDC611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CD7B70-9A30-4713-98E7-44A8D91B956F}" type="doc">
      <dgm:prSet loTypeId="urn:microsoft.com/office/officeart/2005/8/layout/targe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B004DF5-EC84-49CD-BFF4-D5105FBD602D}">
      <dgm:prSet phldrT="[Текст]" custT="1"/>
      <dgm:spPr/>
      <dgm:t>
        <a:bodyPr/>
        <a:lstStyle/>
        <a:p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63BF97-B4ED-4A0E-83C4-587B8DC11B6E}" type="parTrans" cxnId="{860655B7-53EF-4DDE-A05D-EEB5412C1D4A}">
      <dgm:prSet/>
      <dgm:spPr/>
      <dgm:t>
        <a:bodyPr/>
        <a:lstStyle/>
        <a:p>
          <a:endParaRPr lang="ru-RU"/>
        </a:p>
      </dgm:t>
    </dgm:pt>
    <dgm:pt modelId="{7BADA4D5-40B5-418A-906D-83A0D048B6AB}" type="sibTrans" cxnId="{860655B7-53EF-4DDE-A05D-EEB5412C1D4A}">
      <dgm:prSet/>
      <dgm:spPr/>
      <dgm:t>
        <a:bodyPr/>
        <a:lstStyle/>
        <a:p>
          <a:endParaRPr lang="ru-RU"/>
        </a:p>
      </dgm:t>
    </dgm:pt>
    <dgm:pt modelId="{62F1D38D-63D0-435C-9C52-AFCC054F87EC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сложноподчиненных предложениях, когда главное и придаточное предложения являются отрицательными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06F238-1BA9-4683-AF90-63D49C37F0F1}" type="parTrans" cxnId="{F3E5BEBC-0118-40AF-8396-1DDC8E309405}">
      <dgm:prSet/>
      <dgm:spPr/>
      <dgm:t>
        <a:bodyPr/>
        <a:lstStyle/>
        <a:p>
          <a:endParaRPr lang="ru-RU"/>
        </a:p>
      </dgm:t>
    </dgm:pt>
    <dgm:pt modelId="{76E7FA77-3914-4356-A00C-B08C4E29B54A}" type="sibTrans" cxnId="{F3E5BEBC-0118-40AF-8396-1DDC8E309405}">
      <dgm:prSet/>
      <dgm:spPr/>
      <dgm:t>
        <a:bodyPr/>
        <a:lstStyle/>
        <a:p>
          <a:endParaRPr lang="ru-RU"/>
        </a:p>
      </dgm:t>
    </dgm:pt>
    <dgm:pt modelId="{E9B356D7-14A8-4675-87B4-9846E82F3C6D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Не</a:t>
          </a:r>
          <a:r>
            <a:rPr lang="ru-RU" b="1" dirty="0" smtClean="0"/>
            <a:t> бывает войн, где солдаты 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не</a:t>
          </a:r>
          <a:r>
            <a:rPr lang="ru-RU" b="1" dirty="0" smtClean="0"/>
            <a:t> погибают.</a:t>
          </a:r>
          <a:endParaRPr lang="ru-RU" b="1" dirty="0"/>
        </a:p>
      </dgm:t>
    </dgm:pt>
    <dgm:pt modelId="{C0B46779-2708-4D0F-8D57-E1E88BE28C7F}" type="parTrans" cxnId="{0E5DBB03-AC09-4336-9DBE-0385FC9CFDFE}">
      <dgm:prSet/>
      <dgm:spPr/>
      <dgm:t>
        <a:bodyPr/>
        <a:lstStyle/>
        <a:p>
          <a:endParaRPr lang="ru-RU"/>
        </a:p>
      </dgm:t>
    </dgm:pt>
    <dgm:pt modelId="{FBD91F70-052D-4801-8336-E8075ED9EBA3}" type="sibTrans" cxnId="{0E5DBB03-AC09-4336-9DBE-0385FC9CFDFE}">
      <dgm:prSet/>
      <dgm:spPr/>
      <dgm:t>
        <a:bodyPr/>
        <a:lstStyle/>
        <a:p>
          <a:endParaRPr lang="ru-RU"/>
        </a:p>
      </dgm:t>
    </dgm:pt>
    <dgm:pt modelId="{DFB7FF1F-65D2-44D6-B413-49F086279379}" type="pres">
      <dgm:prSet presAssocID="{0ECD7B70-9A30-4713-98E7-44A8D91B956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50B74B-3E6E-426F-AD42-EA63EBC9320A}" type="pres">
      <dgm:prSet presAssocID="{3B004DF5-EC84-49CD-BFF4-D5105FBD602D}" presName="circle1" presStyleLbl="node1" presStyleIdx="0" presStyleCnt="2" custScaleX="94202" custLinFactNeighborX="-5091" custLinFactNeighborY="279"/>
      <dgm:spPr/>
    </dgm:pt>
    <dgm:pt modelId="{31FDE17D-F422-43A3-BCCA-234D4F9EFDAD}" type="pres">
      <dgm:prSet presAssocID="{3B004DF5-EC84-49CD-BFF4-D5105FBD602D}" presName="space" presStyleCnt="0"/>
      <dgm:spPr/>
    </dgm:pt>
    <dgm:pt modelId="{985CF3FB-BD85-42F6-8932-C485F1DA4351}" type="pres">
      <dgm:prSet presAssocID="{3B004DF5-EC84-49CD-BFF4-D5105FBD602D}" presName="rect1" presStyleLbl="alignAcc1" presStyleIdx="0" presStyleCnt="2" custScaleX="137261" custScaleY="100000" custLinFactNeighborX="-10867" custLinFactNeighborY="-5526"/>
      <dgm:spPr/>
      <dgm:t>
        <a:bodyPr/>
        <a:lstStyle/>
        <a:p>
          <a:endParaRPr lang="ru-RU"/>
        </a:p>
      </dgm:t>
    </dgm:pt>
    <dgm:pt modelId="{56F26AE9-77FB-458A-9D0B-BCEB6AF8C983}" type="pres">
      <dgm:prSet presAssocID="{62F1D38D-63D0-435C-9C52-AFCC054F87EC}" presName="vertSpace2" presStyleLbl="node1" presStyleIdx="0" presStyleCnt="2"/>
      <dgm:spPr/>
    </dgm:pt>
    <dgm:pt modelId="{AF44204A-3B0B-4A36-9388-D7ED5414B23B}" type="pres">
      <dgm:prSet presAssocID="{62F1D38D-63D0-435C-9C52-AFCC054F87EC}" presName="circle2" presStyleLbl="node1" presStyleIdx="1" presStyleCnt="2" custScaleX="69465" custLinFactNeighborX="-34067" custLinFactNeighborY="-32008"/>
      <dgm:spPr/>
    </dgm:pt>
    <dgm:pt modelId="{9BEE685C-C723-415C-BADA-35EE014264FB}" type="pres">
      <dgm:prSet presAssocID="{62F1D38D-63D0-435C-9C52-AFCC054F87EC}" presName="rect2" presStyleLbl="alignAcc1" presStyleIdx="1" presStyleCnt="2" custScaleX="126102" custScaleY="135543" custLinFactNeighborX="-7619" custLinFactNeighborY="-44639"/>
      <dgm:spPr/>
      <dgm:t>
        <a:bodyPr/>
        <a:lstStyle/>
        <a:p>
          <a:endParaRPr lang="ru-RU"/>
        </a:p>
      </dgm:t>
    </dgm:pt>
    <dgm:pt modelId="{13C70A7F-8277-4F82-A19D-345DF424B202}" type="pres">
      <dgm:prSet presAssocID="{3B004DF5-EC84-49CD-BFF4-D5105FBD602D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DDF39-FFF1-439E-86AA-E278B36E0439}" type="pres">
      <dgm:prSet presAssocID="{3B004DF5-EC84-49CD-BFF4-D5105FBD602D}" presName="rect1ChTx" presStyleLbl="alignAcc1" presStyleIdx="1" presStyleCnt="2" custScaleX="126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0D758-449A-4A62-B135-CD5664A826BA}" type="pres">
      <dgm:prSet presAssocID="{62F1D38D-63D0-435C-9C52-AFCC054F87EC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7B377-A87D-4853-8C12-168288F2D914}" type="pres">
      <dgm:prSet presAssocID="{62F1D38D-63D0-435C-9C52-AFCC054F87EC}" presName="rect2ChTx" presStyleLbl="alignAcc1" presStyleIdx="1" presStyleCnt="2" custLinFactNeighborX="-837" custLinFactNeighborY="-41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00A4F2-3CB2-4B83-A075-179B7350DF25}" type="presOf" srcId="{0ECD7B70-9A30-4713-98E7-44A8D91B956F}" destId="{DFB7FF1F-65D2-44D6-B413-49F086279379}" srcOrd="0" destOrd="0" presId="urn:microsoft.com/office/officeart/2005/8/layout/target3"/>
    <dgm:cxn modelId="{94E9A4E2-A431-4A14-8D80-BC86AE152A70}" type="presOf" srcId="{E9B356D7-14A8-4675-87B4-9846E82F3C6D}" destId="{9D37B377-A87D-4853-8C12-168288F2D914}" srcOrd="0" destOrd="0" presId="urn:microsoft.com/office/officeart/2005/8/layout/target3"/>
    <dgm:cxn modelId="{8FC11AC3-AE3C-4026-A71C-237709E8E242}" type="presOf" srcId="{62F1D38D-63D0-435C-9C52-AFCC054F87EC}" destId="{9BEE685C-C723-415C-BADA-35EE014264FB}" srcOrd="0" destOrd="0" presId="urn:microsoft.com/office/officeart/2005/8/layout/target3"/>
    <dgm:cxn modelId="{7E3B6AF2-FC66-4915-BF68-32A9DA166DDF}" type="presOf" srcId="{3B004DF5-EC84-49CD-BFF4-D5105FBD602D}" destId="{985CF3FB-BD85-42F6-8932-C485F1DA4351}" srcOrd="0" destOrd="0" presId="urn:microsoft.com/office/officeart/2005/8/layout/target3"/>
    <dgm:cxn modelId="{0E5DBB03-AC09-4336-9DBE-0385FC9CFDFE}" srcId="{62F1D38D-63D0-435C-9C52-AFCC054F87EC}" destId="{E9B356D7-14A8-4675-87B4-9846E82F3C6D}" srcOrd="0" destOrd="0" parTransId="{C0B46779-2708-4D0F-8D57-E1E88BE28C7F}" sibTransId="{FBD91F70-052D-4801-8336-E8075ED9EBA3}"/>
    <dgm:cxn modelId="{31201E39-4C9E-47CB-95E8-5D77C686B5CC}" type="presOf" srcId="{3B004DF5-EC84-49CD-BFF4-D5105FBD602D}" destId="{13C70A7F-8277-4F82-A19D-345DF424B202}" srcOrd="1" destOrd="0" presId="urn:microsoft.com/office/officeart/2005/8/layout/target3"/>
    <dgm:cxn modelId="{860655B7-53EF-4DDE-A05D-EEB5412C1D4A}" srcId="{0ECD7B70-9A30-4713-98E7-44A8D91B956F}" destId="{3B004DF5-EC84-49CD-BFF4-D5105FBD602D}" srcOrd="0" destOrd="0" parTransId="{1263BF97-B4ED-4A0E-83C4-587B8DC11B6E}" sibTransId="{7BADA4D5-40B5-418A-906D-83A0D048B6AB}"/>
    <dgm:cxn modelId="{C05877D8-1221-4A48-9DEF-6ACD5208F3F3}" type="presOf" srcId="{62F1D38D-63D0-435C-9C52-AFCC054F87EC}" destId="{4120D758-449A-4A62-B135-CD5664A826BA}" srcOrd="1" destOrd="0" presId="urn:microsoft.com/office/officeart/2005/8/layout/target3"/>
    <dgm:cxn modelId="{F3E5BEBC-0118-40AF-8396-1DDC8E309405}" srcId="{0ECD7B70-9A30-4713-98E7-44A8D91B956F}" destId="{62F1D38D-63D0-435C-9C52-AFCC054F87EC}" srcOrd="1" destOrd="0" parTransId="{6D06F238-1BA9-4683-AF90-63D49C37F0F1}" sibTransId="{76E7FA77-3914-4356-A00C-B08C4E29B54A}"/>
    <dgm:cxn modelId="{EF001FE8-BCED-4C17-A043-F0D0F56D698B}" type="presParOf" srcId="{DFB7FF1F-65D2-44D6-B413-49F086279379}" destId="{3750B74B-3E6E-426F-AD42-EA63EBC9320A}" srcOrd="0" destOrd="0" presId="urn:microsoft.com/office/officeart/2005/8/layout/target3"/>
    <dgm:cxn modelId="{7F4997B8-F680-444D-B0A3-289B88F77289}" type="presParOf" srcId="{DFB7FF1F-65D2-44D6-B413-49F086279379}" destId="{31FDE17D-F422-43A3-BCCA-234D4F9EFDAD}" srcOrd="1" destOrd="0" presId="urn:microsoft.com/office/officeart/2005/8/layout/target3"/>
    <dgm:cxn modelId="{63B5FCDE-FD55-45FD-8B56-DE963613D90E}" type="presParOf" srcId="{DFB7FF1F-65D2-44D6-B413-49F086279379}" destId="{985CF3FB-BD85-42F6-8932-C485F1DA4351}" srcOrd="2" destOrd="0" presId="urn:microsoft.com/office/officeart/2005/8/layout/target3"/>
    <dgm:cxn modelId="{86E0C52D-7B89-4F64-8E19-2C4FABBFA062}" type="presParOf" srcId="{DFB7FF1F-65D2-44D6-B413-49F086279379}" destId="{56F26AE9-77FB-458A-9D0B-BCEB6AF8C983}" srcOrd="3" destOrd="0" presId="urn:microsoft.com/office/officeart/2005/8/layout/target3"/>
    <dgm:cxn modelId="{2001A9D9-A0DE-48FC-8DD2-A86166F413F2}" type="presParOf" srcId="{DFB7FF1F-65D2-44D6-B413-49F086279379}" destId="{AF44204A-3B0B-4A36-9388-D7ED5414B23B}" srcOrd="4" destOrd="0" presId="urn:microsoft.com/office/officeart/2005/8/layout/target3"/>
    <dgm:cxn modelId="{B6A3D7C0-4129-4C88-9690-34C74C2B0A25}" type="presParOf" srcId="{DFB7FF1F-65D2-44D6-B413-49F086279379}" destId="{9BEE685C-C723-415C-BADA-35EE014264FB}" srcOrd="5" destOrd="0" presId="urn:microsoft.com/office/officeart/2005/8/layout/target3"/>
    <dgm:cxn modelId="{8B77E2B4-F482-41F7-B8B7-9D7C74CAFBD0}" type="presParOf" srcId="{DFB7FF1F-65D2-44D6-B413-49F086279379}" destId="{13C70A7F-8277-4F82-A19D-345DF424B202}" srcOrd="6" destOrd="0" presId="urn:microsoft.com/office/officeart/2005/8/layout/target3"/>
    <dgm:cxn modelId="{D714A879-170D-47D1-9C53-9626526B46B7}" type="presParOf" srcId="{DFB7FF1F-65D2-44D6-B413-49F086279379}" destId="{337DDF39-FFF1-439E-86AA-E278B36E0439}" srcOrd="7" destOrd="0" presId="urn:microsoft.com/office/officeart/2005/8/layout/target3"/>
    <dgm:cxn modelId="{0D43C74A-6275-437A-9F3C-2B9A52048B36}" type="presParOf" srcId="{DFB7FF1F-65D2-44D6-B413-49F086279379}" destId="{4120D758-449A-4A62-B135-CD5664A826BA}" srcOrd="8" destOrd="0" presId="urn:microsoft.com/office/officeart/2005/8/layout/target3"/>
    <dgm:cxn modelId="{81DCD842-CF1F-4670-A534-97BC37A1E053}" type="presParOf" srcId="{DFB7FF1F-65D2-44D6-B413-49F086279379}" destId="{9D37B377-A87D-4853-8C12-168288F2D914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424A48-5A00-48A8-B2A2-DC1171226C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28CF30-1AD5-4A05-922C-E2C159E3418E}">
      <dgm:prSet phldrT="[Текст]" custT="1"/>
      <dgm:spPr/>
      <dgm:t>
        <a:bodyPr/>
        <a:lstStyle/>
        <a:p>
          <a:r>
            <a:rPr lang="ru-RU" sz="32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При союзных словах и союзах, связывающих придаточное предложение с главным</a:t>
          </a:r>
          <a:endParaRPr lang="ru-RU" sz="32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ED70A13-1C37-4AD7-BF2D-52B3FFEF2BF6}" type="parTrans" cxnId="{31228ECC-8713-4DA0-8AEF-07C25BD8C508}">
      <dgm:prSet/>
      <dgm:spPr/>
      <dgm:t>
        <a:bodyPr/>
        <a:lstStyle/>
        <a:p>
          <a:endParaRPr lang="ru-RU"/>
        </a:p>
      </dgm:t>
    </dgm:pt>
    <dgm:pt modelId="{96A3913D-99F8-4C85-9890-5257AD144963}" type="sibTrans" cxnId="{31228ECC-8713-4DA0-8AEF-07C25BD8C508}">
      <dgm:prSet/>
      <dgm:spPr/>
      <dgm:t>
        <a:bodyPr/>
        <a:lstStyle/>
        <a:p>
          <a:endParaRPr lang="ru-RU"/>
        </a:p>
      </dgm:t>
    </dgm:pt>
    <dgm:pt modelId="{F975283C-9EC3-4472-B943-5210F94D7B1E}">
      <dgm:prSet phldrT="[Текст]"/>
      <dgm:spPr/>
      <dgm:t>
        <a:bodyPr/>
        <a:lstStyle/>
        <a:p>
          <a:r>
            <a:rPr lang="ru-RU" b="1" dirty="0" smtClean="0"/>
            <a:t>Куда бы нас </a:t>
          </a:r>
          <a:r>
            <a:rPr lang="ru-RU" b="1" dirty="0" smtClean="0">
              <a:solidFill>
                <a:srgbClr val="FF0000"/>
              </a:solidFill>
            </a:rPr>
            <a:t>ни </a:t>
          </a:r>
          <a:r>
            <a:rPr lang="ru-RU" b="1" dirty="0" smtClean="0"/>
            <a:t>бросила судьбина и </a:t>
          </a:r>
          <a:r>
            <a:rPr lang="ru-RU" b="1" dirty="0" err="1" smtClean="0"/>
            <a:t>счастие</a:t>
          </a:r>
          <a:r>
            <a:rPr lang="ru-RU" b="1" dirty="0" smtClean="0"/>
            <a:t> куда б</a:t>
          </a:r>
          <a:r>
            <a:rPr lang="ru-RU" b="1" dirty="0" smtClean="0">
              <a:solidFill>
                <a:srgbClr val="FF0000"/>
              </a:solidFill>
            </a:rPr>
            <a:t> ни </a:t>
          </a:r>
          <a:r>
            <a:rPr lang="ru-RU" b="1" dirty="0" smtClean="0"/>
            <a:t>повело, все те же мы!                  (А. Пушкин)</a:t>
          </a:r>
          <a:endParaRPr lang="ru-RU" b="1" dirty="0"/>
        </a:p>
      </dgm:t>
    </dgm:pt>
    <dgm:pt modelId="{605702B7-86E0-48AB-80F9-D721C70E2933}" type="parTrans" cxnId="{6DB73DAB-58B6-4663-A783-E4E5AD7B7819}">
      <dgm:prSet/>
      <dgm:spPr/>
      <dgm:t>
        <a:bodyPr/>
        <a:lstStyle/>
        <a:p>
          <a:endParaRPr lang="ru-RU"/>
        </a:p>
      </dgm:t>
    </dgm:pt>
    <dgm:pt modelId="{1E5E16FC-5B8E-4F68-A2C1-93A938D81207}" type="sibTrans" cxnId="{6DB73DAB-58B6-4663-A783-E4E5AD7B7819}">
      <dgm:prSet/>
      <dgm:spPr/>
      <dgm:t>
        <a:bodyPr/>
        <a:lstStyle/>
        <a:p>
          <a:endParaRPr lang="ru-RU"/>
        </a:p>
      </dgm:t>
    </dgm:pt>
    <dgm:pt modelId="{405686D5-C493-49C0-B9AD-11B9690C3473}" type="pres">
      <dgm:prSet presAssocID="{04424A48-5A00-48A8-B2A2-DC1171226C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5C0482-08B7-44AB-8F1F-69C80C1527EF}" type="pres">
      <dgm:prSet presAssocID="{E028CF30-1AD5-4A05-922C-E2C159E3418E}" presName="linNode" presStyleCnt="0"/>
      <dgm:spPr/>
    </dgm:pt>
    <dgm:pt modelId="{25487C1F-907C-4446-9F79-2783E23E8299}" type="pres">
      <dgm:prSet presAssocID="{E028CF30-1AD5-4A05-922C-E2C159E3418E}" presName="parentText" presStyleLbl="node1" presStyleIdx="0" presStyleCnt="1" custScaleX="143819" custScaleY="1136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0F331-AD04-43BA-BCFB-0DA422DB95D4}" type="pres">
      <dgm:prSet presAssocID="{E028CF30-1AD5-4A05-922C-E2C159E3418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228ECC-8713-4DA0-8AEF-07C25BD8C508}" srcId="{04424A48-5A00-48A8-B2A2-DC1171226C35}" destId="{E028CF30-1AD5-4A05-922C-E2C159E3418E}" srcOrd="0" destOrd="0" parTransId="{AED70A13-1C37-4AD7-BF2D-52B3FFEF2BF6}" sibTransId="{96A3913D-99F8-4C85-9890-5257AD144963}"/>
    <dgm:cxn modelId="{41E5A563-8D6B-4223-8E18-923C6C122751}" type="presOf" srcId="{E028CF30-1AD5-4A05-922C-E2C159E3418E}" destId="{25487C1F-907C-4446-9F79-2783E23E8299}" srcOrd="0" destOrd="0" presId="urn:microsoft.com/office/officeart/2005/8/layout/vList5"/>
    <dgm:cxn modelId="{00E016D6-26A8-4848-B487-AB240FFD2F33}" type="presOf" srcId="{F975283C-9EC3-4472-B943-5210F94D7B1E}" destId="{32B0F331-AD04-43BA-BCFB-0DA422DB95D4}" srcOrd="0" destOrd="0" presId="urn:microsoft.com/office/officeart/2005/8/layout/vList5"/>
    <dgm:cxn modelId="{6DB73DAB-58B6-4663-A783-E4E5AD7B7819}" srcId="{E028CF30-1AD5-4A05-922C-E2C159E3418E}" destId="{F975283C-9EC3-4472-B943-5210F94D7B1E}" srcOrd="0" destOrd="0" parTransId="{605702B7-86E0-48AB-80F9-D721C70E2933}" sibTransId="{1E5E16FC-5B8E-4F68-A2C1-93A938D81207}"/>
    <dgm:cxn modelId="{F6172E87-68A9-40B8-AE55-9D880CFEE097}" type="presOf" srcId="{04424A48-5A00-48A8-B2A2-DC1171226C35}" destId="{405686D5-C493-49C0-B9AD-11B9690C3473}" srcOrd="0" destOrd="0" presId="urn:microsoft.com/office/officeart/2005/8/layout/vList5"/>
    <dgm:cxn modelId="{6E48E564-BB01-4500-8423-2C804F4000D2}" type="presParOf" srcId="{405686D5-C493-49C0-B9AD-11B9690C3473}" destId="{525C0482-08B7-44AB-8F1F-69C80C1527EF}" srcOrd="0" destOrd="0" presId="urn:microsoft.com/office/officeart/2005/8/layout/vList5"/>
    <dgm:cxn modelId="{BD9B5870-D306-4567-AEDA-C0031BD89C8B}" type="presParOf" srcId="{525C0482-08B7-44AB-8F1F-69C80C1527EF}" destId="{25487C1F-907C-4446-9F79-2783E23E8299}" srcOrd="0" destOrd="0" presId="urn:microsoft.com/office/officeart/2005/8/layout/vList5"/>
    <dgm:cxn modelId="{0FC129FF-4019-4954-B0E5-443C476AABF8}" type="presParOf" srcId="{525C0482-08B7-44AB-8F1F-69C80C1527EF}" destId="{32B0F331-AD04-43BA-BCFB-0DA422DB95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6DD4A7-E173-4155-857C-0CFC88763F02}" type="doc">
      <dgm:prSet loTypeId="urn:microsoft.com/office/officeart/2005/8/layout/targe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A6F4BBF-4FF4-4E7F-AB4E-3D02B4BD00EF}">
      <dgm:prSet phldrT="[Текст]" custT="1"/>
      <dgm:spPr/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придаточном предложении времени с союзом </a:t>
          </a:r>
          <a:r>
            <a:rPr lang="ru-RU" sz="32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пока</a:t>
          </a:r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41F1AE-921C-41A8-BEF1-67CFF1B065FA}" type="parTrans" cxnId="{51B28C79-1826-44E0-A2B4-E084796E4137}">
      <dgm:prSet/>
      <dgm:spPr/>
      <dgm:t>
        <a:bodyPr/>
        <a:lstStyle/>
        <a:p>
          <a:endParaRPr lang="ru-RU"/>
        </a:p>
      </dgm:t>
    </dgm:pt>
    <dgm:pt modelId="{E61A8F47-BDC8-4121-A342-8B035B24205D}" type="sibTrans" cxnId="{51B28C79-1826-44E0-A2B4-E084796E4137}">
      <dgm:prSet/>
      <dgm:spPr/>
      <dgm:t>
        <a:bodyPr/>
        <a:lstStyle/>
        <a:p>
          <a:endParaRPr lang="ru-RU"/>
        </a:p>
      </dgm:t>
    </dgm:pt>
    <dgm:pt modelId="{7F254700-C38D-45DD-B12F-5EC42303DB51}">
      <dgm:prSet phldrT="[Текст]"/>
      <dgm:spPr/>
      <dgm:t>
        <a:bodyPr/>
        <a:lstStyle/>
        <a:p>
          <a:r>
            <a:rPr lang="ru-RU" b="1" dirty="0" smtClean="0"/>
            <a:t>Куй железо, пока </a:t>
          </a:r>
          <a:r>
            <a:rPr lang="ru-RU" b="1" dirty="0" smtClean="0">
              <a:solidFill>
                <a:schemeClr val="tx2"/>
              </a:solidFill>
            </a:rPr>
            <a:t>не </a:t>
          </a:r>
          <a:r>
            <a:rPr lang="ru-RU" b="1" dirty="0" smtClean="0"/>
            <a:t>остыло.         (В. Даль)</a:t>
          </a:r>
          <a:endParaRPr lang="ru-RU" b="1" dirty="0"/>
        </a:p>
      </dgm:t>
    </dgm:pt>
    <dgm:pt modelId="{27C21E3B-FABD-4733-AF8F-48A4F6C83B14}" type="parTrans" cxnId="{F05BA25D-BFB6-4656-A9DB-7A574C4E77CF}">
      <dgm:prSet/>
      <dgm:spPr/>
      <dgm:t>
        <a:bodyPr/>
        <a:lstStyle/>
        <a:p>
          <a:endParaRPr lang="ru-RU"/>
        </a:p>
      </dgm:t>
    </dgm:pt>
    <dgm:pt modelId="{8BBB5D08-B134-4A86-AB2C-A8F2ABF3E188}" type="sibTrans" cxnId="{F05BA25D-BFB6-4656-A9DB-7A574C4E77CF}">
      <dgm:prSet/>
      <dgm:spPr/>
      <dgm:t>
        <a:bodyPr/>
        <a:lstStyle/>
        <a:p>
          <a:endParaRPr lang="ru-RU"/>
        </a:p>
      </dgm:t>
    </dgm:pt>
    <dgm:pt modelId="{7CFF12E9-E6E2-466C-AF82-DF7F99BAE4CB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сочетаниях слов </a:t>
          </a:r>
          <a:r>
            <a:rPr lang="ru-RU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пока не, чтобы не, далеко не, нисколько не, вовсе не, нимало не, отнюдь не 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др.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713A30-B95D-4132-8168-4058A0BAD1C4}" type="parTrans" cxnId="{ED7F507C-F5C1-45C1-977E-DF7BB0405768}">
      <dgm:prSet/>
      <dgm:spPr/>
      <dgm:t>
        <a:bodyPr/>
        <a:lstStyle/>
        <a:p>
          <a:endParaRPr lang="ru-RU"/>
        </a:p>
      </dgm:t>
    </dgm:pt>
    <dgm:pt modelId="{C7C72643-BE5A-4D60-868E-06B2960A74FE}" type="sibTrans" cxnId="{ED7F507C-F5C1-45C1-977E-DF7BB0405768}">
      <dgm:prSet/>
      <dgm:spPr/>
      <dgm:t>
        <a:bodyPr/>
        <a:lstStyle/>
        <a:p>
          <a:endParaRPr lang="ru-RU"/>
        </a:p>
      </dgm:t>
    </dgm:pt>
    <dgm:pt modelId="{A5D2CF43-FDCC-4A4D-B203-05B5A4524634}">
      <dgm:prSet phldrT="[Текст]"/>
      <dgm:spPr/>
      <dgm:t>
        <a:bodyPr/>
        <a:lstStyle/>
        <a:p>
          <a:r>
            <a:rPr lang="ru-RU" b="1" dirty="0" smtClean="0"/>
            <a:t>Едва ли 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не</a:t>
          </a:r>
          <a:r>
            <a:rPr lang="ru-RU" b="1" dirty="0" smtClean="0"/>
            <a:t> лучший фильм мы сегодня посмотрели.</a:t>
          </a:r>
          <a:endParaRPr lang="ru-RU" b="1" dirty="0"/>
        </a:p>
      </dgm:t>
    </dgm:pt>
    <dgm:pt modelId="{03D66AD1-EA72-4FEE-94BE-58B9D764A8CE}" type="sibTrans" cxnId="{FD1434C6-B60F-41CB-BECB-DB977867CD1E}">
      <dgm:prSet/>
      <dgm:spPr/>
      <dgm:t>
        <a:bodyPr/>
        <a:lstStyle/>
        <a:p>
          <a:endParaRPr lang="ru-RU"/>
        </a:p>
      </dgm:t>
    </dgm:pt>
    <dgm:pt modelId="{D63468C3-BC7F-4E6C-A873-0655EAD37E9E}" type="parTrans" cxnId="{FD1434C6-B60F-41CB-BECB-DB977867CD1E}">
      <dgm:prSet/>
      <dgm:spPr/>
      <dgm:t>
        <a:bodyPr/>
        <a:lstStyle/>
        <a:p>
          <a:endParaRPr lang="ru-RU"/>
        </a:p>
      </dgm:t>
    </dgm:pt>
    <dgm:pt modelId="{31DAD61C-10DD-46E0-9A5C-15A397ACD2DD}" type="pres">
      <dgm:prSet presAssocID="{DD6DD4A7-E173-4155-857C-0CFC88763F0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1EEC73-6C24-4CD6-B422-2AAC7A406F3F}" type="pres">
      <dgm:prSet presAssocID="{2A6F4BBF-4FF4-4E7F-AB4E-3D02B4BD00EF}" presName="circle1" presStyleLbl="node1" presStyleIdx="0" presStyleCnt="2" custScaleX="92987" custScaleY="103799" custLinFactNeighborX="-3507" custLinFactNeighborY="-358"/>
      <dgm:spPr/>
    </dgm:pt>
    <dgm:pt modelId="{BFEB2822-41B1-4F63-B3A4-149F1CB35ACA}" type="pres">
      <dgm:prSet presAssocID="{2A6F4BBF-4FF4-4E7F-AB4E-3D02B4BD00EF}" presName="space" presStyleCnt="0"/>
      <dgm:spPr/>
    </dgm:pt>
    <dgm:pt modelId="{7EF18BD5-9F6F-43DA-9C83-95D477B2EAE3}" type="pres">
      <dgm:prSet presAssocID="{2A6F4BBF-4FF4-4E7F-AB4E-3D02B4BD00EF}" presName="rect1" presStyleLbl="alignAcc1" presStyleIdx="0" presStyleCnt="2" custScaleX="126772" custScaleY="101446" custLinFactNeighborX="-7818" custLinFactNeighborY="-4931"/>
      <dgm:spPr/>
      <dgm:t>
        <a:bodyPr/>
        <a:lstStyle/>
        <a:p>
          <a:endParaRPr lang="ru-RU"/>
        </a:p>
      </dgm:t>
    </dgm:pt>
    <dgm:pt modelId="{B56E3F7C-5DE7-4CFA-9BF6-F36093EB863C}" type="pres">
      <dgm:prSet presAssocID="{7CFF12E9-E6E2-466C-AF82-DF7F99BAE4CB}" presName="vertSpace2" presStyleLbl="node1" presStyleIdx="0" presStyleCnt="2"/>
      <dgm:spPr/>
    </dgm:pt>
    <dgm:pt modelId="{29039351-B5A9-460D-BAAE-FF2B336088FE}" type="pres">
      <dgm:prSet presAssocID="{7CFF12E9-E6E2-466C-AF82-DF7F99BAE4CB}" presName="circle2" presStyleLbl="node1" presStyleIdx="1" presStyleCnt="2" custLinFactNeighborX="-52234" custLinFactNeighborY="3158"/>
      <dgm:spPr/>
    </dgm:pt>
    <dgm:pt modelId="{7F104233-AB7C-40DE-983A-834BD4515875}" type="pres">
      <dgm:prSet presAssocID="{7CFF12E9-E6E2-466C-AF82-DF7F99BAE4CB}" presName="rect2" presStyleLbl="alignAcc1" presStyleIdx="1" presStyleCnt="2" custScaleX="122870" custScaleY="109991" custLinFactNeighborX="-12588" custLinFactNeighborY="4702"/>
      <dgm:spPr/>
      <dgm:t>
        <a:bodyPr/>
        <a:lstStyle/>
        <a:p>
          <a:endParaRPr lang="ru-RU"/>
        </a:p>
      </dgm:t>
    </dgm:pt>
    <dgm:pt modelId="{1C257A81-C3C8-4822-A301-F7D54FB3DA37}" type="pres">
      <dgm:prSet presAssocID="{2A6F4BBF-4FF4-4E7F-AB4E-3D02B4BD00EF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E6AC5-1F23-4DDF-A15A-2589A9203376}" type="pres">
      <dgm:prSet presAssocID="{2A6F4BBF-4FF4-4E7F-AB4E-3D02B4BD00EF}" presName="rect1ChTx" presStyleLbl="alignAcc1" presStyleIdx="1" presStyleCnt="2" custScaleX="112295" custScaleY="107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66BA9-628A-401D-8F2A-B36FF98D962B}" type="pres">
      <dgm:prSet presAssocID="{7CFF12E9-E6E2-466C-AF82-DF7F99BAE4CB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DB6B5-2021-4668-B3BF-743D9559862F}" type="pres">
      <dgm:prSet presAssocID="{7CFF12E9-E6E2-466C-AF82-DF7F99BAE4CB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B19C59-7879-48C8-8EEE-AB28308DD8B4}" type="presOf" srcId="{DD6DD4A7-E173-4155-857C-0CFC88763F02}" destId="{31DAD61C-10DD-46E0-9A5C-15A397ACD2DD}" srcOrd="0" destOrd="0" presId="urn:microsoft.com/office/officeart/2005/8/layout/target3"/>
    <dgm:cxn modelId="{FD1434C6-B60F-41CB-BECB-DB977867CD1E}" srcId="{7CFF12E9-E6E2-466C-AF82-DF7F99BAE4CB}" destId="{A5D2CF43-FDCC-4A4D-B203-05B5A4524634}" srcOrd="0" destOrd="0" parTransId="{D63468C3-BC7F-4E6C-A873-0655EAD37E9E}" sibTransId="{03D66AD1-EA72-4FEE-94BE-58B9D764A8CE}"/>
    <dgm:cxn modelId="{74E44290-DF9B-4519-92A5-0DABD7A02FAE}" type="presOf" srcId="{7CFF12E9-E6E2-466C-AF82-DF7F99BAE4CB}" destId="{70A66BA9-628A-401D-8F2A-B36FF98D962B}" srcOrd="1" destOrd="0" presId="urn:microsoft.com/office/officeart/2005/8/layout/target3"/>
    <dgm:cxn modelId="{51B28C79-1826-44E0-A2B4-E084796E4137}" srcId="{DD6DD4A7-E173-4155-857C-0CFC88763F02}" destId="{2A6F4BBF-4FF4-4E7F-AB4E-3D02B4BD00EF}" srcOrd="0" destOrd="0" parTransId="{FA41F1AE-921C-41A8-BEF1-67CFF1B065FA}" sibTransId="{E61A8F47-BDC8-4121-A342-8B035B24205D}"/>
    <dgm:cxn modelId="{51259323-A249-414A-9322-1ACE9B1E242F}" type="presOf" srcId="{7F254700-C38D-45DD-B12F-5EC42303DB51}" destId="{6F5E6AC5-1F23-4DDF-A15A-2589A9203376}" srcOrd="0" destOrd="0" presId="urn:microsoft.com/office/officeart/2005/8/layout/target3"/>
    <dgm:cxn modelId="{E745E7E8-F79C-4493-9B33-C8DEFE6ADB14}" type="presOf" srcId="{2A6F4BBF-4FF4-4E7F-AB4E-3D02B4BD00EF}" destId="{1C257A81-C3C8-4822-A301-F7D54FB3DA37}" srcOrd="1" destOrd="0" presId="urn:microsoft.com/office/officeart/2005/8/layout/target3"/>
    <dgm:cxn modelId="{FA847855-1E79-4DFE-94AF-6B2372003168}" type="presOf" srcId="{2A6F4BBF-4FF4-4E7F-AB4E-3D02B4BD00EF}" destId="{7EF18BD5-9F6F-43DA-9C83-95D477B2EAE3}" srcOrd="0" destOrd="0" presId="urn:microsoft.com/office/officeart/2005/8/layout/target3"/>
    <dgm:cxn modelId="{F05BA25D-BFB6-4656-A9DB-7A574C4E77CF}" srcId="{2A6F4BBF-4FF4-4E7F-AB4E-3D02B4BD00EF}" destId="{7F254700-C38D-45DD-B12F-5EC42303DB51}" srcOrd="0" destOrd="0" parTransId="{27C21E3B-FABD-4733-AF8F-48A4F6C83B14}" sibTransId="{8BBB5D08-B134-4A86-AB2C-A8F2ABF3E188}"/>
    <dgm:cxn modelId="{ED7F507C-F5C1-45C1-977E-DF7BB0405768}" srcId="{DD6DD4A7-E173-4155-857C-0CFC88763F02}" destId="{7CFF12E9-E6E2-466C-AF82-DF7F99BAE4CB}" srcOrd="1" destOrd="0" parTransId="{D6713A30-B95D-4132-8168-4058A0BAD1C4}" sibTransId="{C7C72643-BE5A-4D60-868E-06B2960A74FE}"/>
    <dgm:cxn modelId="{AAB0679E-7FC5-4172-915B-C82687F34904}" type="presOf" srcId="{7CFF12E9-E6E2-466C-AF82-DF7F99BAE4CB}" destId="{7F104233-AB7C-40DE-983A-834BD4515875}" srcOrd="0" destOrd="0" presId="urn:microsoft.com/office/officeart/2005/8/layout/target3"/>
    <dgm:cxn modelId="{630DDD57-6676-4A17-8DCC-B0B442038BB8}" type="presOf" srcId="{A5D2CF43-FDCC-4A4D-B203-05B5A4524634}" destId="{6F4DB6B5-2021-4668-B3BF-743D9559862F}" srcOrd="0" destOrd="0" presId="urn:microsoft.com/office/officeart/2005/8/layout/target3"/>
    <dgm:cxn modelId="{9E9A2109-DF7D-4276-AA3F-7E5DBB03CA2D}" type="presParOf" srcId="{31DAD61C-10DD-46E0-9A5C-15A397ACD2DD}" destId="{121EEC73-6C24-4CD6-B422-2AAC7A406F3F}" srcOrd="0" destOrd="0" presId="urn:microsoft.com/office/officeart/2005/8/layout/target3"/>
    <dgm:cxn modelId="{EF9DA8B4-8452-4B47-97E1-A89EFC5BD196}" type="presParOf" srcId="{31DAD61C-10DD-46E0-9A5C-15A397ACD2DD}" destId="{BFEB2822-41B1-4F63-B3A4-149F1CB35ACA}" srcOrd="1" destOrd="0" presId="urn:microsoft.com/office/officeart/2005/8/layout/target3"/>
    <dgm:cxn modelId="{45B8B572-CB2D-4D4D-AE9B-354B8324A2B9}" type="presParOf" srcId="{31DAD61C-10DD-46E0-9A5C-15A397ACD2DD}" destId="{7EF18BD5-9F6F-43DA-9C83-95D477B2EAE3}" srcOrd="2" destOrd="0" presId="urn:microsoft.com/office/officeart/2005/8/layout/target3"/>
    <dgm:cxn modelId="{1E261D54-27E6-4F8F-B221-7E8833868FEC}" type="presParOf" srcId="{31DAD61C-10DD-46E0-9A5C-15A397ACD2DD}" destId="{B56E3F7C-5DE7-4CFA-9BF6-F36093EB863C}" srcOrd="3" destOrd="0" presId="urn:microsoft.com/office/officeart/2005/8/layout/target3"/>
    <dgm:cxn modelId="{2C69E0BC-DBBE-4152-BB3E-6BEAEAAE8529}" type="presParOf" srcId="{31DAD61C-10DD-46E0-9A5C-15A397ACD2DD}" destId="{29039351-B5A9-460D-BAAE-FF2B336088FE}" srcOrd="4" destOrd="0" presId="urn:microsoft.com/office/officeart/2005/8/layout/target3"/>
    <dgm:cxn modelId="{B7FABBA1-DEB9-42B7-ABCA-B491ECBB96C7}" type="presParOf" srcId="{31DAD61C-10DD-46E0-9A5C-15A397ACD2DD}" destId="{7F104233-AB7C-40DE-983A-834BD4515875}" srcOrd="5" destOrd="0" presId="urn:microsoft.com/office/officeart/2005/8/layout/target3"/>
    <dgm:cxn modelId="{284D7344-0122-4A0E-A729-6E5743338F55}" type="presParOf" srcId="{31DAD61C-10DD-46E0-9A5C-15A397ACD2DD}" destId="{1C257A81-C3C8-4822-A301-F7D54FB3DA37}" srcOrd="6" destOrd="0" presId="urn:microsoft.com/office/officeart/2005/8/layout/target3"/>
    <dgm:cxn modelId="{AD34AB83-098F-42D4-BF14-D9A65181117D}" type="presParOf" srcId="{31DAD61C-10DD-46E0-9A5C-15A397ACD2DD}" destId="{6F5E6AC5-1F23-4DDF-A15A-2589A9203376}" srcOrd="7" destOrd="0" presId="urn:microsoft.com/office/officeart/2005/8/layout/target3"/>
    <dgm:cxn modelId="{C28DBEC0-DB58-46B1-8A26-117DEE44B53A}" type="presParOf" srcId="{31DAD61C-10DD-46E0-9A5C-15A397ACD2DD}" destId="{70A66BA9-628A-401D-8F2A-B36FF98D962B}" srcOrd="8" destOrd="0" presId="urn:microsoft.com/office/officeart/2005/8/layout/target3"/>
    <dgm:cxn modelId="{88D3B8DB-E023-491A-9E4F-4DD50097F303}" type="presParOf" srcId="{31DAD61C-10DD-46E0-9A5C-15A397ACD2DD}" destId="{6F4DB6B5-2021-4668-B3BF-743D9559862F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5792AC-3AAD-44D1-9218-4A44D04EB0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F9684D-EFC3-4FC5-98D7-4DA7DCC49A49}">
      <dgm:prSet phldrT="[Текст]" custT="1"/>
      <dgm:spPr/>
      <dgm:t>
        <a:bodyPr/>
        <a:lstStyle/>
        <a:p>
          <a:r>
            <a:rPr lang="ru-RU" sz="2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НИ входит в состав соединительного повторяющегося союза НИ..НИ</a:t>
          </a:r>
          <a:endParaRPr lang="ru-RU" sz="24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0226022-9697-4F9E-8666-D99143937CDF}" type="parTrans" cxnId="{93344B49-6E73-4DFD-A04B-27B45C761418}">
      <dgm:prSet/>
      <dgm:spPr/>
      <dgm:t>
        <a:bodyPr/>
        <a:lstStyle/>
        <a:p>
          <a:endParaRPr lang="ru-RU"/>
        </a:p>
      </dgm:t>
    </dgm:pt>
    <dgm:pt modelId="{523FDCBF-1F8B-475B-8E7C-B2CA18E33D71}" type="sibTrans" cxnId="{93344B49-6E73-4DFD-A04B-27B45C761418}">
      <dgm:prSet/>
      <dgm:spPr/>
      <dgm:t>
        <a:bodyPr/>
        <a:lstStyle/>
        <a:p>
          <a:endParaRPr lang="ru-RU"/>
        </a:p>
      </dgm:t>
    </dgm:pt>
    <dgm:pt modelId="{77E847F3-F9A7-49EF-B39B-34062BFA4D0C}">
      <dgm:prSet phldrT="[Текст]"/>
      <dgm:spPr/>
      <dgm:t>
        <a:bodyPr/>
        <a:lstStyle/>
        <a:p>
          <a:r>
            <a:rPr lang="ru-RU" b="1" dirty="0" smtClean="0"/>
            <a:t>Над миром мы пройдем без шума и следа,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smtClean="0">
              <a:solidFill>
                <a:schemeClr val="tx1"/>
              </a:solidFill>
            </a:rPr>
            <a:t>не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smtClean="0"/>
            <a:t>бросивши векам </a:t>
          </a:r>
          <a:r>
            <a:rPr lang="ru-RU" b="1" dirty="0" smtClean="0">
              <a:solidFill>
                <a:srgbClr val="FF0000"/>
              </a:solidFill>
            </a:rPr>
            <a:t>ни</a:t>
          </a:r>
          <a:r>
            <a:rPr lang="ru-RU" b="1" dirty="0" smtClean="0"/>
            <a:t> мысли плодовитой, </a:t>
          </a:r>
          <a:r>
            <a:rPr lang="ru-RU" b="1" dirty="0" smtClean="0">
              <a:solidFill>
                <a:srgbClr val="FF0000"/>
              </a:solidFill>
            </a:rPr>
            <a:t>ни</a:t>
          </a:r>
          <a:r>
            <a:rPr lang="ru-RU" b="1" dirty="0" smtClean="0"/>
            <a:t> гением начатого труда. (М. Лермонтов)</a:t>
          </a:r>
          <a:endParaRPr lang="ru-RU" b="1" dirty="0"/>
        </a:p>
      </dgm:t>
    </dgm:pt>
    <dgm:pt modelId="{5B0CB340-550A-4E6A-8BF3-B5F1F9B896D3}" type="parTrans" cxnId="{DD7CE543-B805-4A14-859B-F342CEE9FE1B}">
      <dgm:prSet/>
      <dgm:spPr/>
      <dgm:t>
        <a:bodyPr/>
        <a:lstStyle/>
        <a:p>
          <a:endParaRPr lang="ru-RU"/>
        </a:p>
      </dgm:t>
    </dgm:pt>
    <dgm:pt modelId="{2C2F190E-ED99-4A5D-B5BB-3F147DEB8F12}" type="sibTrans" cxnId="{DD7CE543-B805-4A14-859B-F342CEE9FE1B}">
      <dgm:prSet/>
      <dgm:spPr/>
      <dgm:t>
        <a:bodyPr/>
        <a:lstStyle/>
        <a:p>
          <a:endParaRPr lang="ru-RU"/>
        </a:p>
      </dgm:t>
    </dgm:pt>
    <dgm:pt modelId="{546C9C4F-D224-4CBD-BF83-E8E1865305D8}">
      <dgm:prSet phldrT="[Текст]" custT="1"/>
      <dgm:spPr/>
      <dgm:t>
        <a:bodyPr/>
        <a:lstStyle/>
        <a:p>
          <a:r>
            <a:rPr lang="ru-RU" sz="24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Во </a:t>
          </a:r>
          <a:r>
            <a:rPr lang="ru-RU" sz="2400" b="1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фразеологических сочетаниях</a:t>
          </a:r>
          <a:endParaRPr lang="ru-RU" sz="24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41F0F48-28EB-4800-9A6F-05F1A0CF1564}" type="parTrans" cxnId="{6E9693C9-CEA4-478D-9912-8530FA540C3E}">
      <dgm:prSet/>
      <dgm:spPr/>
      <dgm:t>
        <a:bodyPr/>
        <a:lstStyle/>
        <a:p>
          <a:endParaRPr lang="ru-RU"/>
        </a:p>
      </dgm:t>
    </dgm:pt>
    <dgm:pt modelId="{3D20BEC2-38C9-42F9-B735-356E5275AA55}" type="sibTrans" cxnId="{6E9693C9-CEA4-478D-9912-8530FA540C3E}">
      <dgm:prSet/>
      <dgm:spPr/>
      <dgm:t>
        <a:bodyPr/>
        <a:lstStyle/>
        <a:p>
          <a:endParaRPr lang="ru-RU"/>
        </a:p>
      </dgm:t>
    </dgm:pt>
    <dgm:pt modelId="{A79DE1C8-F42D-43F7-934E-F1DB88AA8434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Ни</a:t>
          </a:r>
          <a:r>
            <a:rPr lang="ru-RU" b="1" dirty="0" smtClean="0"/>
            <a:t> </a:t>
          </a:r>
          <a:r>
            <a:rPr lang="ru-RU" b="1" dirty="0" smtClean="0">
              <a:solidFill>
                <a:schemeClr val="tx1"/>
              </a:solidFill>
            </a:rPr>
            <a:t>рыба </a:t>
          </a:r>
          <a:r>
            <a:rPr lang="ru-RU" b="1" dirty="0" smtClean="0">
              <a:solidFill>
                <a:srgbClr val="FF0000"/>
              </a:solidFill>
            </a:rPr>
            <a:t>ни </a:t>
          </a:r>
          <a:r>
            <a:rPr lang="ru-RU" b="1" dirty="0" smtClean="0"/>
            <a:t>мясо</a:t>
          </a:r>
          <a:endParaRPr lang="ru-RU" b="1" dirty="0"/>
        </a:p>
      </dgm:t>
    </dgm:pt>
    <dgm:pt modelId="{9EC75B4C-BF9D-48BB-8D5D-B63D6E27A32A}" type="parTrans" cxnId="{6765A2F2-5E58-4E02-9311-66BFC018526B}">
      <dgm:prSet/>
      <dgm:spPr/>
      <dgm:t>
        <a:bodyPr/>
        <a:lstStyle/>
        <a:p>
          <a:endParaRPr lang="ru-RU"/>
        </a:p>
      </dgm:t>
    </dgm:pt>
    <dgm:pt modelId="{CB9219D2-F591-4314-AB2F-2DC4CCAE2DF8}" type="sibTrans" cxnId="{6765A2F2-5E58-4E02-9311-66BFC018526B}">
      <dgm:prSet/>
      <dgm:spPr/>
      <dgm:t>
        <a:bodyPr/>
        <a:lstStyle/>
        <a:p>
          <a:endParaRPr lang="ru-RU"/>
        </a:p>
      </dgm:t>
    </dgm:pt>
    <dgm:pt modelId="{C748D9F1-CA54-4BCD-B08F-DF6C7F4BA08C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Ни</a:t>
          </a:r>
          <a:r>
            <a:rPr lang="ru-RU" b="1" dirty="0" smtClean="0"/>
            <a:t> свет </a:t>
          </a:r>
          <a:r>
            <a:rPr lang="ru-RU" b="1" dirty="0" smtClean="0">
              <a:solidFill>
                <a:srgbClr val="FF0000"/>
              </a:solidFill>
            </a:rPr>
            <a:t>ни </a:t>
          </a:r>
          <a:r>
            <a:rPr lang="ru-RU" b="1" dirty="0" smtClean="0"/>
            <a:t>заря</a:t>
          </a:r>
          <a:endParaRPr lang="ru-RU" b="1" dirty="0"/>
        </a:p>
      </dgm:t>
    </dgm:pt>
    <dgm:pt modelId="{9F144AD3-F254-4BB3-AE4F-D14DE6DB231F}" type="parTrans" cxnId="{11C72E31-B0EE-42F6-B177-F2341978C924}">
      <dgm:prSet/>
      <dgm:spPr/>
      <dgm:t>
        <a:bodyPr/>
        <a:lstStyle/>
        <a:p>
          <a:endParaRPr lang="ru-RU"/>
        </a:p>
      </dgm:t>
    </dgm:pt>
    <dgm:pt modelId="{A8CABEEE-75C7-40D6-8B2A-EFF8DF49E7DC}" type="sibTrans" cxnId="{11C72E31-B0EE-42F6-B177-F2341978C924}">
      <dgm:prSet/>
      <dgm:spPr/>
      <dgm:t>
        <a:bodyPr/>
        <a:lstStyle/>
        <a:p>
          <a:endParaRPr lang="ru-RU"/>
        </a:p>
      </dgm:t>
    </dgm:pt>
    <dgm:pt modelId="{4676982C-931E-435D-BDA0-85F359B49D23}" type="pres">
      <dgm:prSet presAssocID="{F65792AC-3AAD-44D1-9218-4A44D04EB0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64AA5E-2644-4D54-9E0E-8DAB462050C4}" type="pres">
      <dgm:prSet presAssocID="{B0F9684D-EFC3-4FC5-98D7-4DA7DCC49A49}" presName="linNode" presStyleCnt="0"/>
      <dgm:spPr/>
    </dgm:pt>
    <dgm:pt modelId="{DF92444E-8698-47FB-B287-A8E858DC6DFE}" type="pres">
      <dgm:prSet presAssocID="{B0F9684D-EFC3-4FC5-98D7-4DA7DCC49A4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C9387-B120-42C6-8C22-8BEC8BC8071C}" type="pres">
      <dgm:prSet presAssocID="{B0F9684D-EFC3-4FC5-98D7-4DA7DCC49A4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F9E19-2194-4377-992E-DCF5F783B05B}" type="pres">
      <dgm:prSet presAssocID="{523FDCBF-1F8B-475B-8E7C-B2CA18E33D71}" presName="sp" presStyleCnt="0"/>
      <dgm:spPr/>
    </dgm:pt>
    <dgm:pt modelId="{2335D06D-A87A-4B89-B1A1-7D736E8B0C48}" type="pres">
      <dgm:prSet presAssocID="{546C9C4F-D224-4CBD-BF83-E8E1865305D8}" presName="linNode" presStyleCnt="0"/>
      <dgm:spPr/>
    </dgm:pt>
    <dgm:pt modelId="{55DD763D-FADD-4487-9828-C570CA3CF0C2}" type="pres">
      <dgm:prSet presAssocID="{546C9C4F-D224-4CBD-BF83-E8E1865305D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6F09B-8FAC-4D0C-93A5-78B98D3FAE7B}" type="pres">
      <dgm:prSet presAssocID="{546C9C4F-D224-4CBD-BF83-E8E1865305D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65A2F2-5E58-4E02-9311-66BFC018526B}" srcId="{546C9C4F-D224-4CBD-BF83-E8E1865305D8}" destId="{A79DE1C8-F42D-43F7-934E-F1DB88AA8434}" srcOrd="0" destOrd="0" parTransId="{9EC75B4C-BF9D-48BB-8D5D-B63D6E27A32A}" sibTransId="{CB9219D2-F591-4314-AB2F-2DC4CCAE2DF8}"/>
    <dgm:cxn modelId="{E2DF3582-DF8A-47FA-B45B-42AFAB30ED94}" type="presOf" srcId="{B0F9684D-EFC3-4FC5-98D7-4DA7DCC49A49}" destId="{DF92444E-8698-47FB-B287-A8E858DC6DFE}" srcOrd="0" destOrd="0" presId="urn:microsoft.com/office/officeart/2005/8/layout/vList5"/>
    <dgm:cxn modelId="{9529679E-2B7A-4CF5-8E9E-8C61E55C45AA}" type="presOf" srcId="{77E847F3-F9A7-49EF-B39B-34062BFA4D0C}" destId="{6C6C9387-B120-42C6-8C22-8BEC8BC8071C}" srcOrd="0" destOrd="0" presId="urn:microsoft.com/office/officeart/2005/8/layout/vList5"/>
    <dgm:cxn modelId="{5B66B44D-38D1-430D-BD8A-D8855665C101}" type="presOf" srcId="{C748D9F1-CA54-4BCD-B08F-DF6C7F4BA08C}" destId="{D6C6F09B-8FAC-4D0C-93A5-78B98D3FAE7B}" srcOrd="0" destOrd="1" presId="urn:microsoft.com/office/officeart/2005/8/layout/vList5"/>
    <dgm:cxn modelId="{6E9693C9-CEA4-478D-9912-8530FA540C3E}" srcId="{F65792AC-3AAD-44D1-9218-4A44D04EB06B}" destId="{546C9C4F-D224-4CBD-BF83-E8E1865305D8}" srcOrd="1" destOrd="0" parTransId="{541F0F48-28EB-4800-9A6F-05F1A0CF1564}" sibTransId="{3D20BEC2-38C9-42F9-B735-356E5275AA55}"/>
    <dgm:cxn modelId="{DD7CE543-B805-4A14-859B-F342CEE9FE1B}" srcId="{B0F9684D-EFC3-4FC5-98D7-4DA7DCC49A49}" destId="{77E847F3-F9A7-49EF-B39B-34062BFA4D0C}" srcOrd="0" destOrd="0" parTransId="{5B0CB340-550A-4E6A-8BF3-B5F1F9B896D3}" sibTransId="{2C2F190E-ED99-4A5D-B5BB-3F147DEB8F12}"/>
    <dgm:cxn modelId="{93344B49-6E73-4DFD-A04B-27B45C761418}" srcId="{F65792AC-3AAD-44D1-9218-4A44D04EB06B}" destId="{B0F9684D-EFC3-4FC5-98D7-4DA7DCC49A49}" srcOrd="0" destOrd="0" parTransId="{80226022-9697-4F9E-8666-D99143937CDF}" sibTransId="{523FDCBF-1F8B-475B-8E7C-B2CA18E33D71}"/>
    <dgm:cxn modelId="{3140D734-6E8F-407D-8E88-B2239EA2483B}" type="presOf" srcId="{A79DE1C8-F42D-43F7-934E-F1DB88AA8434}" destId="{D6C6F09B-8FAC-4D0C-93A5-78B98D3FAE7B}" srcOrd="0" destOrd="0" presId="urn:microsoft.com/office/officeart/2005/8/layout/vList5"/>
    <dgm:cxn modelId="{AF72C4C0-E936-4826-A9AD-89596DC19920}" type="presOf" srcId="{546C9C4F-D224-4CBD-BF83-E8E1865305D8}" destId="{55DD763D-FADD-4487-9828-C570CA3CF0C2}" srcOrd="0" destOrd="0" presId="urn:microsoft.com/office/officeart/2005/8/layout/vList5"/>
    <dgm:cxn modelId="{11C72E31-B0EE-42F6-B177-F2341978C924}" srcId="{546C9C4F-D224-4CBD-BF83-E8E1865305D8}" destId="{C748D9F1-CA54-4BCD-B08F-DF6C7F4BA08C}" srcOrd="1" destOrd="0" parTransId="{9F144AD3-F254-4BB3-AE4F-D14DE6DB231F}" sibTransId="{A8CABEEE-75C7-40D6-8B2A-EFF8DF49E7DC}"/>
    <dgm:cxn modelId="{E0ED136E-343C-4B13-B5D4-2A425E5E570B}" type="presOf" srcId="{F65792AC-3AAD-44D1-9218-4A44D04EB06B}" destId="{4676982C-931E-435D-BDA0-85F359B49D23}" srcOrd="0" destOrd="0" presId="urn:microsoft.com/office/officeart/2005/8/layout/vList5"/>
    <dgm:cxn modelId="{0DDECE5E-DBC7-498B-AD76-2FC0DFCD6B0E}" type="presParOf" srcId="{4676982C-931E-435D-BDA0-85F359B49D23}" destId="{D764AA5E-2644-4D54-9E0E-8DAB462050C4}" srcOrd="0" destOrd="0" presId="urn:microsoft.com/office/officeart/2005/8/layout/vList5"/>
    <dgm:cxn modelId="{B8253890-092C-45B8-9120-314EAFCCE579}" type="presParOf" srcId="{D764AA5E-2644-4D54-9E0E-8DAB462050C4}" destId="{DF92444E-8698-47FB-B287-A8E858DC6DFE}" srcOrd="0" destOrd="0" presId="urn:microsoft.com/office/officeart/2005/8/layout/vList5"/>
    <dgm:cxn modelId="{B3BA9DF9-DF9B-4811-B48C-E1A7B366B9F3}" type="presParOf" srcId="{D764AA5E-2644-4D54-9E0E-8DAB462050C4}" destId="{6C6C9387-B120-42C6-8C22-8BEC8BC8071C}" srcOrd="1" destOrd="0" presId="urn:microsoft.com/office/officeart/2005/8/layout/vList5"/>
    <dgm:cxn modelId="{E23F7A5A-DA72-4B85-9DF8-DFF6C11E8D9A}" type="presParOf" srcId="{4676982C-931E-435D-BDA0-85F359B49D23}" destId="{6ABF9E19-2194-4377-992E-DCF5F783B05B}" srcOrd="1" destOrd="0" presId="urn:microsoft.com/office/officeart/2005/8/layout/vList5"/>
    <dgm:cxn modelId="{FD9EA20B-2879-4A84-B061-EB9D975A03C8}" type="presParOf" srcId="{4676982C-931E-435D-BDA0-85F359B49D23}" destId="{2335D06D-A87A-4B89-B1A1-7D736E8B0C48}" srcOrd="2" destOrd="0" presId="urn:microsoft.com/office/officeart/2005/8/layout/vList5"/>
    <dgm:cxn modelId="{6BDB6EB5-21A5-4C17-B047-14D54B8E6F36}" type="presParOf" srcId="{2335D06D-A87A-4B89-B1A1-7D736E8B0C48}" destId="{55DD763D-FADD-4487-9828-C570CA3CF0C2}" srcOrd="0" destOrd="0" presId="urn:microsoft.com/office/officeart/2005/8/layout/vList5"/>
    <dgm:cxn modelId="{69CFF9C3-2BBA-4E63-AE06-741CB3FA4EC5}" type="presParOf" srcId="{2335D06D-A87A-4B89-B1A1-7D736E8B0C48}" destId="{D6C6F09B-8FAC-4D0C-93A5-78B98D3FAE7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89EA59-F8C9-42BE-98BC-AD972C6A185F}">
      <dsp:nvSpPr>
        <dsp:cNvPr id="0" name=""/>
        <dsp:cNvSpPr/>
      </dsp:nvSpPr>
      <dsp:spPr>
        <a:xfrm>
          <a:off x="-587767" y="187220"/>
          <a:ext cx="4882142" cy="4882142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92899-BE4C-476C-AAA3-087003B2E24D}">
      <dsp:nvSpPr>
        <dsp:cNvPr id="0" name=""/>
        <dsp:cNvSpPr/>
      </dsp:nvSpPr>
      <dsp:spPr>
        <a:xfrm>
          <a:off x="254455" y="-9"/>
          <a:ext cx="8046901" cy="525660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 отрицании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4455" y="-9"/>
        <a:ext cx="4023450" cy="1576984"/>
      </dsp:txXfrm>
    </dsp:sp>
    <dsp:sp modelId="{1D1D22A5-8273-45E6-85AB-1E2EEEB13167}">
      <dsp:nvSpPr>
        <dsp:cNvPr id="0" name=""/>
        <dsp:cNvSpPr/>
      </dsp:nvSpPr>
      <dsp:spPr>
        <a:xfrm>
          <a:off x="-255540" y="1730471"/>
          <a:ext cx="3173389" cy="3173389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F1119-A9D9-4108-B3AB-01FC641730D0}">
      <dsp:nvSpPr>
        <dsp:cNvPr id="0" name=""/>
        <dsp:cNvSpPr/>
      </dsp:nvSpPr>
      <dsp:spPr>
        <a:xfrm>
          <a:off x="1265522" y="1695738"/>
          <a:ext cx="6871395" cy="308564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 двойном отрицании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65522" y="1695738"/>
        <a:ext cx="3435697" cy="1424143"/>
      </dsp:txXfrm>
    </dsp:sp>
    <dsp:sp modelId="{99D6C401-432C-4089-9A51-41C69ECC7AE6}">
      <dsp:nvSpPr>
        <dsp:cNvPr id="0" name=""/>
        <dsp:cNvSpPr/>
      </dsp:nvSpPr>
      <dsp:spPr>
        <a:xfrm>
          <a:off x="173082" y="3373552"/>
          <a:ext cx="1464641" cy="1464641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943DF-42BE-41BE-8935-FE10FA357DEF}">
      <dsp:nvSpPr>
        <dsp:cNvPr id="0" name=""/>
        <dsp:cNvSpPr/>
      </dsp:nvSpPr>
      <dsp:spPr>
        <a:xfrm>
          <a:off x="936132" y="3168356"/>
          <a:ext cx="7242194" cy="187292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восклицательных и вопросительных предложениях, как правило, со словами ТОЛЬКО, УЖ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6132" y="3168356"/>
        <a:ext cx="3621097" cy="1872924"/>
      </dsp:txXfrm>
    </dsp:sp>
    <dsp:sp modelId="{5CAC7D8A-A2E6-4252-9415-5088ED562DE1}">
      <dsp:nvSpPr>
        <dsp:cNvPr id="0" name=""/>
        <dsp:cNvSpPr/>
      </dsp:nvSpPr>
      <dsp:spPr>
        <a:xfrm>
          <a:off x="4701220" y="187220"/>
          <a:ext cx="2847916" cy="146464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dirty="0" smtClean="0"/>
            <a:t>Он</a:t>
          </a:r>
          <a:r>
            <a:rPr lang="ru-RU" sz="2900" b="1" kern="1200" dirty="0" smtClean="0">
              <a:solidFill>
                <a:schemeClr val="tx2"/>
              </a:solidFill>
            </a:rPr>
            <a:t> не </a:t>
          </a:r>
          <a:r>
            <a:rPr lang="ru-RU" sz="2900" b="1" kern="1200" dirty="0" smtClean="0"/>
            <a:t>прочитал книгу.</a:t>
          </a:r>
          <a:endParaRPr lang="ru-RU" sz="2900" b="1" kern="1200" dirty="0"/>
        </a:p>
      </dsp:txBody>
      <dsp:txXfrm>
        <a:off x="4701220" y="187220"/>
        <a:ext cx="2847916" cy="1464645"/>
      </dsp:txXfrm>
    </dsp:sp>
    <dsp:sp modelId="{E371C26A-6710-43F1-A8A2-FA74915BE005}">
      <dsp:nvSpPr>
        <dsp:cNvPr id="0" name=""/>
        <dsp:cNvSpPr/>
      </dsp:nvSpPr>
      <dsp:spPr>
        <a:xfrm>
          <a:off x="4701220" y="1651866"/>
          <a:ext cx="2847916" cy="14646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dirty="0" smtClean="0"/>
            <a:t>Не мог </a:t>
          </a:r>
          <a:r>
            <a:rPr lang="ru-RU" sz="2900" b="1" kern="1200" dirty="0" smtClean="0">
              <a:solidFill>
                <a:schemeClr val="tx2"/>
              </a:solidFill>
            </a:rPr>
            <a:t>не</a:t>
          </a:r>
          <a:r>
            <a:rPr lang="ru-RU" sz="2900" b="1" kern="1200" dirty="0" smtClean="0"/>
            <a:t> заметить.</a:t>
          </a:r>
          <a:endParaRPr lang="ru-RU" sz="2900" b="1" kern="1200" dirty="0"/>
        </a:p>
      </dsp:txBody>
      <dsp:txXfrm>
        <a:off x="4701220" y="1651866"/>
        <a:ext cx="2847916" cy="1464641"/>
      </dsp:txXfrm>
    </dsp:sp>
    <dsp:sp modelId="{0657AB68-D19B-4CE3-9E50-EDC656363DE3}">
      <dsp:nvSpPr>
        <dsp:cNvPr id="0" name=""/>
        <dsp:cNvSpPr/>
      </dsp:nvSpPr>
      <dsp:spPr>
        <a:xfrm>
          <a:off x="4701220" y="3116507"/>
          <a:ext cx="2847916" cy="14646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dirty="0" smtClean="0"/>
            <a:t>Где он только </a:t>
          </a:r>
          <a:r>
            <a:rPr lang="ru-RU" sz="2900" b="1" kern="1200" dirty="0" smtClean="0">
              <a:solidFill>
                <a:schemeClr val="tx2"/>
              </a:solidFill>
            </a:rPr>
            <a:t>не</a:t>
          </a:r>
          <a:r>
            <a:rPr lang="ru-RU" sz="2900" b="1" kern="1200" dirty="0" smtClean="0"/>
            <a:t> был!</a:t>
          </a:r>
          <a:endParaRPr lang="ru-RU" sz="2900" b="1" kern="1200" dirty="0"/>
        </a:p>
      </dsp:txBody>
      <dsp:txXfrm>
        <a:off x="4701220" y="3116507"/>
        <a:ext cx="2847916" cy="14646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774E89-4C3E-406C-9612-869359471FC5}">
      <dsp:nvSpPr>
        <dsp:cNvPr id="0" name=""/>
        <dsp:cNvSpPr/>
      </dsp:nvSpPr>
      <dsp:spPr>
        <a:xfrm>
          <a:off x="3369944" y="169"/>
          <a:ext cx="5054917" cy="21625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300" b="1" kern="1200" dirty="0" smtClean="0">
              <a:solidFill>
                <a:srgbClr val="FF0000"/>
              </a:solidFill>
            </a:rPr>
            <a:t>Ни</a:t>
          </a:r>
          <a:r>
            <a:rPr lang="ru-RU" sz="4300" b="1" kern="1200" dirty="0" smtClean="0"/>
            <a:t> друзей, </a:t>
          </a:r>
          <a:r>
            <a:rPr lang="ru-RU" sz="4300" b="1" kern="1200" dirty="0" smtClean="0">
              <a:solidFill>
                <a:srgbClr val="FF0000"/>
              </a:solidFill>
            </a:rPr>
            <a:t>ни</a:t>
          </a:r>
          <a:r>
            <a:rPr lang="ru-RU" sz="4300" b="1" kern="1200" dirty="0" smtClean="0"/>
            <a:t> врагов </a:t>
          </a:r>
          <a:r>
            <a:rPr lang="ru-RU" sz="4300" b="1" kern="1200" dirty="0" smtClean="0">
              <a:solidFill>
                <a:srgbClr val="FF0000"/>
              </a:solidFill>
            </a:rPr>
            <a:t>не</a:t>
          </a:r>
          <a:r>
            <a:rPr lang="ru-RU" sz="4300" b="1" kern="1200" dirty="0" smtClean="0"/>
            <a:t> было.</a:t>
          </a:r>
          <a:endParaRPr lang="ru-RU" sz="4300" b="1" kern="1200" dirty="0"/>
        </a:p>
      </dsp:txBody>
      <dsp:txXfrm>
        <a:off x="3369944" y="169"/>
        <a:ext cx="5054917" cy="2162504"/>
      </dsp:txXfrm>
    </dsp:sp>
    <dsp:sp modelId="{7FE0B85F-D44A-4EC5-84AE-4CE3B2D463D0}">
      <dsp:nvSpPr>
        <dsp:cNvPr id="0" name=""/>
        <dsp:cNvSpPr/>
      </dsp:nvSpPr>
      <dsp:spPr>
        <a:xfrm>
          <a:off x="0" y="169"/>
          <a:ext cx="3369944" cy="2162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усиления отрицания, выраженного частицей НЕ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69"/>
        <a:ext cx="3369944" cy="2162504"/>
      </dsp:txXfrm>
    </dsp:sp>
    <dsp:sp modelId="{D4D72062-554E-415A-B50F-9F27A10A6B09}">
      <dsp:nvSpPr>
        <dsp:cNvPr id="0" name=""/>
        <dsp:cNvSpPr/>
      </dsp:nvSpPr>
      <dsp:spPr>
        <a:xfrm>
          <a:off x="3472136" y="2520331"/>
          <a:ext cx="4951251" cy="21625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300" b="1" kern="1200" dirty="0" smtClean="0">
              <a:solidFill>
                <a:srgbClr val="FF0000"/>
              </a:solidFill>
            </a:rPr>
            <a:t>Ни</a:t>
          </a:r>
          <a:r>
            <a:rPr lang="ru-RU" sz="4300" b="1" kern="1200" dirty="0" smtClean="0"/>
            <a:t> облачка на небе.</a:t>
          </a:r>
          <a:endParaRPr lang="ru-RU" sz="4300" b="1" kern="1200" dirty="0"/>
        </a:p>
      </dsp:txBody>
      <dsp:txXfrm>
        <a:off x="3472136" y="2520331"/>
        <a:ext cx="4951251" cy="2162504"/>
      </dsp:txXfrm>
    </dsp:sp>
    <dsp:sp modelId="{5EBB4722-04B8-4018-895A-3193477C73FC}">
      <dsp:nvSpPr>
        <dsp:cNvPr id="0" name=""/>
        <dsp:cNvSpPr/>
      </dsp:nvSpPr>
      <dsp:spPr>
        <a:xfrm>
          <a:off x="1473" y="2378925"/>
          <a:ext cx="3470662" cy="2445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выражения количественного отрицания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73" y="2378925"/>
        <a:ext cx="3470662" cy="244531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6EB685-D9DE-4C6B-99CC-A6DA8E7E520D}">
      <dsp:nvSpPr>
        <dsp:cNvPr id="0" name=""/>
        <dsp:cNvSpPr/>
      </dsp:nvSpPr>
      <dsp:spPr>
        <a:xfrm>
          <a:off x="-285722" y="-71443"/>
          <a:ext cx="5184576" cy="5184576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DDD61-74E3-4899-B0BC-ECE4AAD90D41}">
      <dsp:nvSpPr>
        <dsp:cNvPr id="0" name=""/>
        <dsp:cNvSpPr/>
      </dsp:nvSpPr>
      <dsp:spPr>
        <a:xfrm>
          <a:off x="1065193" y="0"/>
          <a:ext cx="7534618" cy="5184576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выражения невозможности в безличных предложениях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65193" y="0"/>
        <a:ext cx="3767309" cy="2462673"/>
      </dsp:txXfrm>
    </dsp:sp>
    <dsp:sp modelId="{3C6EF63B-CCFE-4D54-8E1B-CEEA361F7D4F}">
      <dsp:nvSpPr>
        <dsp:cNvPr id="0" name=""/>
        <dsp:cNvSpPr/>
      </dsp:nvSpPr>
      <dsp:spPr>
        <a:xfrm>
          <a:off x="747999" y="2445422"/>
          <a:ext cx="1638638" cy="219104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3C5D6-628D-41B0-99B0-5DC8DD4E1655}">
      <dsp:nvSpPr>
        <dsp:cNvPr id="0" name=""/>
        <dsp:cNvSpPr/>
      </dsp:nvSpPr>
      <dsp:spPr>
        <a:xfrm>
          <a:off x="1462364" y="2373980"/>
          <a:ext cx="6526542" cy="244457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 выражении неуверенности, опасения, восхищения     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2364" y="2373980"/>
        <a:ext cx="3263271" cy="2444572"/>
      </dsp:txXfrm>
    </dsp:sp>
    <dsp:sp modelId="{B67E917A-D933-4077-913B-4023E2433A5D}">
      <dsp:nvSpPr>
        <dsp:cNvPr id="0" name=""/>
        <dsp:cNvSpPr/>
      </dsp:nvSpPr>
      <dsp:spPr>
        <a:xfrm>
          <a:off x="5143525" y="0"/>
          <a:ext cx="3060340" cy="246267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900" b="1" kern="1200" dirty="0" smtClean="0">
              <a:solidFill>
                <a:schemeClr val="tx2"/>
              </a:solidFill>
            </a:rPr>
            <a:t>Не</a:t>
          </a:r>
          <a:r>
            <a:rPr lang="ru-RU" sz="4900" b="1" kern="1200" dirty="0" smtClean="0"/>
            <a:t> бывать войне!</a:t>
          </a:r>
          <a:endParaRPr lang="ru-RU" sz="4900" b="1" kern="1200" dirty="0"/>
        </a:p>
      </dsp:txBody>
      <dsp:txXfrm>
        <a:off x="5143525" y="0"/>
        <a:ext cx="3060340" cy="2462673"/>
      </dsp:txXfrm>
    </dsp:sp>
    <dsp:sp modelId="{7C75AB0B-FF82-4224-9476-83EF176CE697}">
      <dsp:nvSpPr>
        <dsp:cNvPr id="0" name=""/>
        <dsp:cNvSpPr/>
      </dsp:nvSpPr>
      <dsp:spPr>
        <a:xfrm>
          <a:off x="5034301" y="2445434"/>
          <a:ext cx="3060340" cy="246267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Как бы дождь </a:t>
          </a:r>
          <a:r>
            <a:rPr lang="ru-RU" sz="2800" b="1" kern="1200" dirty="0" smtClean="0">
              <a:solidFill>
                <a:schemeClr val="tx2"/>
              </a:solidFill>
            </a:rPr>
            <a:t>не</a:t>
          </a:r>
          <a:r>
            <a:rPr lang="ru-RU" sz="2800" b="1" kern="1200" dirty="0" smtClean="0"/>
            <a:t> пошел.</a:t>
          </a:r>
          <a:endParaRPr lang="ru-RU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Ну чем </a:t>
          </a:r>
          <a:r>
            <a:rPr lang="ru-RU" sz="2800" b="1" kern="1200" dirty="0" smtClean="0">
              <a:solidFill>
                <a:schemeClr val="accent2">
                  <a:lumMod val="50000"/>
                </a:schemeClr>
              </a:solidFill>
            </a:rPr>
            <a:t>не</a:t>
          </a:r>
          <a:r>
            <a:rPr lang="ru-RU" sz="2800" b="1" kern="1200" dirty="0" smtClean="0"/>
            <a:t> красавица!</a:t>
          </a:r>
          <a:endParaRPr lang="ru-RU" sz="2800" b="1" kern="1200" dirty="0"/>
        </a:p>
      </dsp:txBody>
      <dsp:txXfrm>
        <a:off x="5034301" y="2445434"/>
        <a:ext cx="3060340" cy="246267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AE7592-97F5-4275-BD58-F8D157B053E2}">
      <dsp:nvSpPr>
        <dsp:cNvPr id="0" name=""/>
        <dsp:cNvSpPr/>
      </dsp:nvSpPr>
      <dsp:spPr>
        <a:xfrm>
          <a:off x="3225799" y="597"/>
          <a:ext cx="4838700" cy="23307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b="1" kern="1200" dirty="0" smtClean="0">
              <a:solidFill>
                <a:srgbClr val="C00000"/>
              </a:solidFill>
            </a:rPr>
            <a:t>Ни</a:t>
          </a:r>
          <a:r>
            <a:rPr lang="ru-RU" sz="4400" b="1" kern="1200" dirty="0" smtClean="0"/>
            <a:t> шагу назад!</a:t>
          </a:r>
          <a:endParaRPr lang="ru-RU" sz="4400" b="1" kern="1200" dirty="0"/>
        </a:p>
      </dsp:txBody>
      <dsp:txXfrm>
        <a:off x="3225799" y="597"/>
        <a:ext cx="4838700" cy="2330787"/>
      </dsp:txXfrm>
    </dsp:sp>
    <dsp:sp modelId="{1C6E0AD4-FA32-45C8-A12B-0806AC7DED57}">
      <dsp:nvSpPr>
        <dsp:cNvPr id="0" name=""/>
        <dsp:cNvSpPr/>
      </dsp:nvSpPr>
      <dsp:spPr>
        <a:xfrm>
          <a:off x="0" y="597"/>
          <a:ext cx="3225800" cy="23307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Для эмоционального выражения запрета, приказа</a:t>
          </a:r>
          <a:endParaRPr lang="ru-RU" sz="32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597"/>
        <a:ext cx="3225800" cy="2330787"/>
      </dsp:txXfrm>
    </dsp:sp>
    <dsp:sp modelId="{5901B4F4-C429-4C32-8153-BEF25CDC611C}">
      <dsp:nvSpPr>
        <dsp:cNvPr id="0" name=""/>
        <dsp:cNvSpPr/>
      </dsp:nvSpPr>
      <dsp:spPr>
        <a:xfrm>
          <a:off x="3225799" y="2564464"/>
          <a:ext cx="4838700" cy="23307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b="1" kern="1200" dirty="0" smtClean="0"/>
            <a:t>На душе </a:t>
          </a:r>
          <a:r>
            <a:rPr lang="ru-RU" sz="4400" b="1" kern="1200" dirty="0" smtClean="0">
              <a:solidFill>
                <a:srgbClr val="C00000"/>
              </a:solidFill>
            </a:rPr>
            <a:t>ни </a:t>
          </a:r>
          <a:r>
            <a:rPr lang="ru-RU" sz="4400" b="1" kern="1200" dirty="0" smtClean="0"/>
            <a:t>весело, </a:t>
          </a:r>
          <a:r>
            <a:rPr lang="ru-RU" sz="4400" b="1" kern="1200" dirty="0" smtClean="0">
              <a:solidFill>
                <a:srgbClr val="C00000"/>
              </a:solidFill>
            </a:rPr>
            <a:t>ни </a:t>
          </a:r>
          <a:r>
            <a:rPr lang="ru-RU" sz="4400" b="1" kern="1200" dirty="0" smtClean="0"/>
            <a:t>грустно.</a:t>
          </a:r>
          <a:endParaRPr lang="ru-RU" sz="4400" b="1" kern="1200" dirty="0"/>
        </a:p>
      </dsp:txBody>
      <dsp:txXfrm>
        <a:off x="3225799" y="2564464"/>
        <a:ext cx="4838700" cy="2330787"/>
      </dsp:txXfrm>
    </dsp:sp>
    <dsp:sp modelId="{811A5038-11D0-4D4A-ABA6-9551308BBF13}">
      <dsp:nvSpPr>
        <dsp:cNvPr id="0" name=""/>
        <dsp:cNvSpPr/>
      </dsp:nvSpPr>
      <dsp:spPr>
        <a:xfrm>
          <a:off x="0" y="2564464"/>
          <a:ext cx="3225800" cy="23307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выражения неопределенности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564464"/>
        <a:ext cx="3225800" cy="23307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50B74B-3E6E-426F-AD42-EA63EBC9320A}">
      <dsp:nvSpPr>
        <dsp:cNvPr id="0" name=""/>
        <dsp:cNvSpPr/>
      </dsp:nvSpPr>
      <dsp:spPr>
        <a:xfrm>
          <a:off x="-792871" y="342"/>
          <a:ext cx="4680181" cy="496824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CF3FB-BD85-42F6-8932-C485F1DA4351}">
      <dsp:nvSpPr>
        <dsp:cNvPr id="0" name=""/>
        <dsp:cNvSpPr/>
      </dsp:nvSpPr>
      <dsp:spPr>
        <a:xfrm>
          <a:off x="234424" y="0"/>
          <a:ext cx="7956031" cy="496824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4424" y="0"/>
        <a:ext cx="3978015" cy="2359914"/>
      </dsp:txXfrm>
    </dsp:sp>
    <dsp:sp modelId="{AF44204A-3B0B-4A36-9388-D7ED5414B23B}">
      <dsp:nvSpPr>
        <dsp:cNvPr id="0" name=""/>
        <dsp:cNvSpPr/>
      </dsp:nvSpPr>
      <dsp:spPr>
        <a:xfrm>
          <a:off x="-39726" y="1374763"/>
          <a:ext cx="1639314" cy="2359914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E685C-C723-415C-BADA-35EE014264FB}">
      <dsp:nvSpPr>
        <dsp:cNvPr id="0" name=""/>
        <dsp:cNvSpPr/>
      </dsp:nvSpPr>
      <dsp:spPr>
        <a:xfrm>
          <a:off x="746090" y="1017590"/>
          <a:ext cx="7309225" cy="3198698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сложноподчиненных предложениях, когда главное и придаточное предложения являются отрицательными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6090" y="1017590"/>
        <a:ext cx="3654612" cy="3198698"/>
      </dsp:txXfrm>
    </dsp:sp>
    <dsp:sp modelId="{9D37B377-A87D-4853-8C12-168288F2D914}">
      <dsp:nvSpPr>
        <dsp:cNvPr id="0" name=""/>
        <dsp:cNvSpPr/>
      </dsp:nvSpPr>
      <dsp:spPr>
        <a:xfrm>
          <a:off x="4818064" y="1517644"/>
          <a:ext cx="2898140" cy="235991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kern="1200" dirty="0" smtClean="0">
              <a:solidFill>
                <a:schemeClr val="accent2">
                  <a:lumMod val="50000"/>
                </a:schemeClr>
              </a:solidFill>
            </a:rPr>
            <a:t>Не</a:t>
          </a:r>
          <a:r>
            <a:rPr lang="ru-RU" sz="3700" b="1" kern="1200" dirty="0" smtClean="0"/>
            <a:t> бывает войн, где солдаты </a:t>
          </a:r>
          <a:r>
            <a:rPr lang="ru-RU" sz="3700" b="1" kern="1200" dirty="0" smtClean="0">
              <a:solidFill>
                <a:schemeClr val="accent2">
                  <a:lumMod val="50000"/>
                </a:schemeClr>
              </a:solidFill>
            </a:rPr>
            <a:t>не</a:t>
          </a:r>
          <a:r>
            <a:rPr lang="ru-RU" sz="3700" b="1" kern="1200" dirty="0" smtClean="0"/>
            <a:t> погибают.</a:t>
          </a:r>
          <a:endParaRPr lang="ru-RU" sz="3700" b="1" kern="1200" dirty="0"/>
        </a:p>
      </dsp:txBody>
      <dsp:txXfrm>
        <a:off x="4818064" y="1517644"/>
        <a:ext cx="2898140" cy="235991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B0F331-AD04-43BA-BCFB-0DA422DB95D4}">
      <dsp:nvSpPr>
        <dsp:cNvPr id="0" name=""/>
        <dsp:cNvSpPr/>
      </dsp:nvSpPr>
      <dsp:spPr>
        <a:xfrm rot="5400000">
          <a:off x="4165701" y="305045"/>
          <a:ext cx="3649665" cy="45747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kern="1200" dirty="0" smtClean="0"/>
            <a:t>Куда бы нас </a:t>
          </a:r>
          <a:r>
            <a:rPr lang="ru-RU" sz="3700" b="1" kern="1200" dirty="0" smtClean="0">
              <a:solidFill>
                <a:srgbClr val="FF0000"/>
              </a:solidFill>
            </a:rPr>
            <a:t>ни </a:t>
          </a:r>
          <a:r>
            <a:rPr lang="ru-RU" sz="3700" b="1" kern="1200" dirty="0" smtClean="0"/>
            <a:t>бросила судьбина и </a:t>
          </a:r>
          <a:r>
            <a:rPr lang="ru-RU" sz="3700" b="1" kern="1200" dirty="0" err="1" smtClean="0"/>
            <a:t>счастие</a:t>
          </a:r>
          <a:r>
            <a:rPr lang="ru-RU" sz="3700" b="1" kern="1200" dirty="0" smtClean="0"/>
            <a:t> куда б</a:t>
          </a:r>
          <a:r>
            <a:rPr lang="ru-RU" sz="3700" b="1" kern="1200" dirty="0" smtClean="0">
              <a:solidFill>
                <a:srgbClr val="FF0000"/>
              </a:solidFill>
            </a:rPr>
            <a:t> ни </a:t>
          </a:r>
          <a:r>
            <a:rPr lang="ru-RU" sz="3700" b="1" kern="1200" dirty="0" smtClean="0"/>
            <a:t>повело, все те же мы!                  (А. Пушкин)</a:t>
          </a:r>
          <a:endParaRPr lang="ru-RU" sz="3700" b="1" kern="1200" dirty="0"/>
        </a:p>
      </dsp:txBody>
      <dsp:txXfrm rot="5400000">
        <a:off x="4165701" y="305045"/>
        <a:ext cx="3649665" cy="4574783"/>
      </dsp:txXfrm>
    </dsp:sp>
    <dsp:sp modelId="{25487C1F-907C-4446-9F79-2783E23E8299}">
      <dsp:nvSpPr>
        <dsp:cNvPr id="0" name=""/>
        <dsp:cNvSpPr/>
      </dsp:nvSpPr>
      <dsp:spPr>
        <a:xfrm>
          <a:off x="2225" y="969"/>
          <a:ext cx="3700916" cy="5182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При союзных словах и союзах, связывающих придаточное предложение с главным</a:t>
          </a:r>
          <a:endParaRPr lang="ru-RU" sz="3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225" y="969"/>
        <a:ext cx="3700916" cy="518293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1EEC73-6C24-4CD6-B422-2AAC7A406F3F}">
      <dsp:nvSpPr>
        <dsp:cNvPr id="0" name=""/>
        <dsp:cNvSpPr/>
      </dsp:nvSpPr>
      <dsp:spPr>
        <a:xfrm>
          <a:off x="-576830" y="-59385"/>
          <a:ext cx="4740203" cy="5291367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18BD5-9F6F-43DA-9C83-95D477B2EAE3}">
      <dsp:nvSpPr>
        <dsp:cNvPr id="0" name=""/>
        <dsp:cNvSpPr/>
      </dsp:nvSpPr>
      <dsp:spPr>
        <a:xfrm>
          <a:off x="889728" y="0"/>
          <a:ext cx="7539540" cy="5171418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придаточном предложении времени с союзом </a:t>
          </a:r>
          <a:r>
            <a:rPr lang="ru-RU" sz="32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пока</a:t>
          </a: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89728" y="0"/>
        <a:ext cx="3769770" cy="2456423"/>
      </dsp:txXfrm>
    </dsp:sp>
    <dsp:sp modelId="{29039351-B5A9-460D-BAAE-FF2B336088FE}">
      <dsp:nvSpPr>
        <dsp:cNvPr id="0" name=""/>
        <dsp:cNvSpPr/>
      </dsp:nvSpPr>
      <dsp:spPr>
        <a:xfrm>
          <a:off x="-324706" y="2732324"/>
          <a:ext cx="2421410" cy="242141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04233-AB7C-40DE-983A-834BD4515875}">
      <dsp:nvSpPr>
        <dsp:cNvPr id="0" name=""/>
        <dsp:cNvSpPr/>
      </dsp:nvSpPr>
      <dsp:spPr>
        <a:xfrm>
          <a:off x="722073" y="2648749"/>
          <a:ext cx="7307476" cy="2663333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сочетаниях слов </a:t>
          </a:r>
          <a:r>
            <a:rPr lang="ru-RU" sz="28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пока не, чтобы не, далеко не, нисколько не, вовсе не, нимало не, отнюдь не 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др.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2073" y="2648749"/>
        <a:ext cx="3653738" cy="2663333"/>
      </dsp:txXfrm>
    </dsp:sp>
    <dsp:sp modelId="{6F5E6AC5-1F23-4DDF-A15A-2589A9203376}">
      <dsp:nvSpPr>
        <dsp:cNvPr id="0" name=""/>
        <dsp:cNvSpPr/>
      </dsp:nvSpPr>
      <dsp:spPr>
        <a:xfrm>
          <a:off x="4941654" y="144018"/>
          <a:ext cx="3339273" cy="260226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Куй железо, пока </a:t>
          </a:r>
          <a:r>
            <a:rPr lang="ru-RU" sz="3100" b="1" kern="1200" dirty="0" smtClean="0">
              <a:solidFill>
                <a:schemeClr val="tx2"/>
              </a:solidFill>
            </a:rPr>
            <a:t>не </a:t>
          </a:r>
          <a:r>
            <a:rPr lang="ru-RU" sz="3100" b="1" kern="1200" dirty="0" smtClean="0"/>
            <a:t>остыло.         (В. Даль)</a:t>
          </a:r>
          <a:endParaRPr lang="ru-RU" sz="3100" b="1" kern="1200" dirty="0"/>
        </a:p>
      </dsp:txBody>
      <dsp:txXfrm>
        <a:off x="4941654" y="144018"/>
        <a:ext cx="3339273" cy="2602265"/>
      </dsp:txXfrm>
    </dsp:sp>
    <dsp:sp modelId="{6F4DB6B5-2021-4668-B3BF-743D9559862F}">
      <dsp:nvSpPr>
        <dsp:cNvPr id="0" name=""/>
        <dsp:cNvSpPr/>
      </dsp:nvSpPr>
      <dsp:spPr>
        <a:xfrm>
          <a:off x="5124460" y="2655856"/>
          <a:ext cx="2973661" cy="24214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Едва ли </a:t>
          </a:r>
          <a:r>
            <a:rPr lang="ru-RU" sz="3100" b="1" kern="1200" dirty="0" smtClean="0">
              <a:solidFill>
                <a:schemeClr val="accent2">
                  <a:lumMod val="50000"/>
                </a:schemeClr>
              </a:solidFill>
            </a:rPr>
            <a:t>не</a:t>
          </a:r>
          <a:r>
            <a:rPr lang="ru-RU" sz="3100" b="1" kern="1200" dirty="0" smtClean="0"/>
            <a:t> лучший фильм мы сегодня посмотрели.</a:t>
          </a:r>
          <a:endParaRPr lang="ru-RU" sz="3100" b="1" kern="1200" dirty="0"/>
        </a:p>
      </dsp:txBody>
      <dsp:txXfrm>
        <a:off x="5124460" y="2655856"/>
        <a:ext cx="2973661" cy="242141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6C9387-B120-42C6-8C22-8BEC8BC8071C}">
      <dsp:nvSpPr>
        <dsp:cNvPr id="0" name=""/>
        <dsp:cNvSpPr/>
      </dsp:nvSpPr>
      <dsp:spPr>
        <a:xfrm rot="5400000">
          <a:off x="4752267" y="-1360186"/>
          <a:ext cx="2248116" cy="55306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Над миром мы пройдем без шума и следа,</a:t>
          </a:r>
          <a:r>
            <a:rPr lang="ru-RU" sz="2700" b="1" kern="1200" dirty="0" smtClean="0">
              <a:solidFill>
                <a:srgbClr val="FF0000"/>
              </a:solidFill>
            </a:rPr>
            <a:t> </a:t>
          </a:r>
          <a:r>
            <a:rPr lang="ru-RU" sz="2700" b="1" kern="1200" dirty="0" smtClean="0">
              <a:solidFill>
                <a:schemeClr val="tx1"/>
              </a:solidFill>
            </a:rPr>
            <a:t>не</a:t>
          </a:r>
          <a:r>
            <a:rPr lang="ru-RU" sz="2700" b="1" kern="1200" dirty="0" smtClean="0">
              <a:solidFill>
                <a:srgbClr val="FF0000"/>
              </a:solidFill>
            </a:rPr>
            <a:t> </a:t>
          </a:r>
          <a:r>
            <a:rPr lang="ru-RU" sz="2700" b="1" kern="1200" dirty="0" smtClean="0"/>
            <a:t>бросивши векам </a:t>
          </a:r>
          <a:r>
            <a:rPr lang="ru-RU" sz="2700" b="1" kern="1200" dirty="0" smtClean="0">
              <a:solidFill>
                <a:srgbClr val="FF0000"/>
              </a:solidFill>
            </a:rPr>
            <a:t>ни</a:t>
          </a:r>
          <a:r>
            <a:rPr lang="ru-RU" sz="2700" b="1" kern="1200" dirty="0" smtClean="0"/>
            <a:t> мысли плодовитой, </a:t>
          </a:r>
          <a:r>
            <a:rPr lang="ru-RU" sz="2700" b="1" kern="1200" dirty="0" smtClean="0">
              <a:solidFill>
                <a:srgbClr val="FF0000"/>
              </a:solidFill>
            </a:rPr>
            <a:t>ни</a:t>
          </a:r>
          <a:r>
            <a:rPr lang="ru-RU" sz="2700" b="1" kern="1200" dirty="0" smtClean="0"/>
            <a:t> гением начатого труда. (М. Лермонтов)</a:t>
          </a:r>
          <a:endParaRPr lang="ru-RU" sz="2700" b="1" kern="1200" dirty="0"/>
        </a:p>
      </dsp:txBody>
      <dsp:txXfrm rot="5400000">
        <a:off x="4752267" y="-1360186"/>
        <a:ext cx="2248116" cy="5530659"/>
      </dsp:txXfrm>
    </dsp:sp>
    <dsp:sp modelId="{DF92444E-8698-47FB-B287-A8E858DC6DFE}">
      <dsp:nvSpPr>
        <dsp:cNvPr id="0" name=""/>
        <dsp:cNvSpPr/>
      </dsp:nvSpPr>
      <dsp:spPr>
        <a:xfrm>
          <a:off x="0" y="70"/>
          <a:ext cx="3110995" cy="2810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НИ входит в состав соединительного повторяющегося союза НИ..НИ</a:t>
          </a:r>
          <a:endParaRPr lang="ru-RU" sz="24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70"/>
        <a:ext cx="3110995" cy="2810145"/>
      </dsp:txXfrm>
    </dsp:sp>
    <dsp:sp modelId="{D6C6F09B-8FAC-4D0C-93A5-78B98D3FAE7B}">
      <dsp:nvSpPr>
        <dsp:cNvPr id="0" name=""/>
        <dsp:cNvSpPr/>
      </dsp:nvSpPr>
      <dsp:spPr>
        <a:xfrm rot="5400000">
          <a:off x="4752267" y="1590465"/>
          <a:ext cx="2248116" cy="55306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rgbClr val="FF0000"/>
              </a:solidFill>
            </a:rPr>
            <a:t>Ни</a:t>
          </a:r>
          <a:r>
            <a:rPr lang="ru-RU" sz="2700" b="1" kern="1200" dirty="0" smtClean="0"/>
            <a:t> </a:t>
          </a:r>
          <a:r>
            <a:rPr lang="ru-RU" sz="2700" b="1" kern="1200" dirty="0" smtClean="0">
              <a:solidFill>
                <a:schemeClr val="tx1"/>
              </a:solidFill>
            </a:rPr>
            <a:t>рыба </a:t>
          </a:r>
          <a:r>
            <a:rPr lang="ru-RU" sz="2700" b="1" kern="1200" dirty="0" smtClean="0">
              <a:solidFill>
                <a:srgbClr val="FF0000"/>
              </a:solidFill>
            </a:rPr>
            <a:t>ни </a:t>
          </a:r>
          <a:r>
            <a:rPr lang="ru-RU" sz="2700" b="1" kern="1200" dirty="0" smtClean="0"/>
            <a:t>мясо</a:t>
          </a:r>
          <a:endParaRPr lang="ru-RU" sz="27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solidFill>
                <a:srgbClr val="FF0000"/>
              </a:solidFill>
            </a:rPr>
            <a:t>Ни</a:t>
          </a:r>
          <a:r>
            <a:rPr lang="ru-RU" sz="2700" b="1" kern="1200" dirty="0" smtClean="0"/>
            <a:t> свет </a:t>
          </a:r>
          <a:r>
            <a:rPr lang="ru-RU" sz="2700" b="1" kern="1200" dirty="0" smtClean="0">
              <a:solidFill>
                <a:srgbClr val="FF0000"/>
              </a:solidFill>
            </a:rPr>
            <a:t>ни </a:t>
          </a:r>
          <a:r>
            <a:rPr lang="ru-RU" sz="2700" b="1" kern="1200" dirty="0" smtClean="0"/>
            <a:t>заря</a:t>
          </a:r>
          <a:endParaRPr lang="ru-RU" sz="2700" b="1" kern="1200" dirty="0"/>
        </a:p>
      </dsp:txBody>
      <dsp:txXfrm rot="5400000">
        <a:off x="4752267" y="1590465"/>
        <a:ext cx="2248116" cy="5530659"/>
      </dsp:txXfrm>
    </dsp:sp>
    <dsp:sp modelId="{55DD763D-FADD-4487-9828-C570CA3CF0C2}">
      <dsp:nvSpPr>
        <dsp:cNvPr id="0" name=""/>
        <dsp:cNvSpPr/>
      </dsp:nvSpPr>
      <dsp:spPr>
        <a:xfrm>
          <a:off x="0" y="2950722"/>
          <a:ext cx="3110995" cy="2810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Во </a:t>
          </a:r>
          <a:r>
            <a:rPr lang="ru-RU" sz="2400" b="1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фразеологических сочетаниях</a:t>
          </a:r>
          <a:endParaRPr lang="ru-RU" sz="24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2950722"/>
        <a:ext cx="3110995" cy="2810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F52DD47-B73B-4FAD-8D24-65ACAC85565A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ACD2AF9-17D7-453B-B22C-D1DD53DD4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4305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подготовила 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русского языка  и литературы МБОУ «Средняя общеобразовательная школа №45»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г.Курска 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Агеева Светлана Анатольевна</a:t>
            </a:r>
          </a:p>
          <a:p>
            <a:pPr algn="ctr"/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 г.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6524664"/>
              </p:ext>
            </p:extLst>
          </p:nvPr>
        </p:nvGraphicFramePr>
        <p:xfrm>
          <a:off x="611188" y="1557338"/>
          <a:ext cx="806450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188640"/>
            <a:ext cx="4824536" cy="1512168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chemeClr val="accent5"/>
                </a:solidFill>
              </a:rPr>
              <a:t>Пишите НИ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9965167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2020087"/>
              </p:ext>
            </p:extLst>
          </p:nvPr>
        </p:nvGraphicFramePr>
        <p:xfrm>
          <a:off x="468313" y="1268413"/>
          <a:ext cx="8280400" cy="525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3728" y="338328"/>
            <a:ext cx="4176464" cy="930432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tx2"/>
                </a:solidFill>
              </a:rPr>
              <a:t>Пишите </a:t>
            </a:r>
            <a:r>
              <a:rPr lang="ru-RU" sz="6000" b="1" dirty="0">
                <a:solidFill>
                  <a:schemeClr val="tx2">
                    <a:lumMod val="75000"/>
                  </a:schemeClr>
                </a:solidFill>
              </a:rPr>
              <a:t>НЕ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4581045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2662304"/>
              </p:ext>
            </p:extLst>
          </p:nvPr>
        </p:nvGraphicFramePr>
        <p:xfrm>
          <a:off x="468313" y="1412777"/>
          <a:ext cx="8280151" cy="5184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27784" y="260648"/>
            <a:ext cx="4464496" cy="1434488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chemeClr val="accent5"/>
                </a:solidFill>
              </a:rPr>
              <a:t>Пишите НИ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2338067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9618045"/>
              </p:ext>
            </p:extLst>
          </p:nvPr>
        </p:nvGraphicFramePr>
        <p:xfrm>
          <a:off x="467544" y="1196752"/>
          <a:ext cx="8496176" cy="5327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11760" y="116632"/>
            <a:ext cx="4320480" cy="122413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/>
                </a:solidFill>
              </a:rPr>
              <a:t>Пишите </a:t>
            </a:r>
            <a:r>
              <a:rPr lang="ru-RU" sz="6000" b="1" dirty="0">
                <a:solidFill>
                  <a:schemeClr val="tx2">
                    <a:lumMod val="75000"/>
                  </a:schemeClr>
                </a:solidFill>
              </a:rPr>
              <a:t>НЕ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0425013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3849259"/>
              </p:ext>
            </p:extLst>
          </p:nvPr>
        </p:nvGraphicFramePr>
        <p:xfrm>
          <a:off x="251520" y="836712"/>
          <a:ext cx="8641655" cy="576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0"/>
            <a:ext cx="4320480" cy="129614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5"/>
                </a:solidFill>
              </a:rPr>
              <a:t>Пишите </a:t>
            </a:r>
            <a:r>
              <a:rPr lang="ru-RU" sz="5400" b="1" dirty="0">
                <a:solidFill>
                  <a:schemeClr val="accent5"/>
                </a:solidFill>
              </a:rPr>
              <a:t>НИ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6942348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642918"/>
          <a:ext cx="8715404" cy="6066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02"/>
                <a:gridCol w="4357702"/>
              </a:tblGrid>
              <a:tr h="668079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1"/>
                          </a:solidFill>
                        </a:rPr>
                        <a:t>НЕ</a:t>
                      </a:r>
                      <a:endParaRPr lang="ru-RU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chemeClr val="tx1"/>
                          </a:solidFill>
                        </a:rPr>
                        <a:t>НИ</a:t>
                      </a:r>
                      <a:endParaRPr lang="ru-RU" sz="32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9221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1. Для выражения</a:t>
                      </a:r>
                      <a:r>
                        <a:rPr lang="ru-RU" b="1" i="1" baseline="0" dirty="0" smtClean="0"/>
                        <a:t> отрицания.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1. Для усиления отрицания, выраженного частицей НЕ.</a:t>
                      </a:r>
                      <a:endParaRPr lang="ru-RU" b="1" i="1" dirty="0"/>
                    </a:p>
                  </a:txBody>
                  <a:tcPr/>
                </a:tc>
              </a:tr>
              <a:tr h="669071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2.</a:t>
                      </a:r>
                      <a:r>
                        <a:rPr lang="ru-RU" b="1" i="1" baseline="0" dirty="0" smtClean="0"/>
                        <a:t> При двойном отрицании.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2. Для выражения количественного</a:t>
                      </a:r>
                      <a:r>
                        <a:rPr lang="ru-RU" b="1" i="1" baseline="0" dirty="0" smtClean="0"/>
                        <a:t> отрицания.</a:t>
                      </a:r>
                      <a:endParaRPr lang="ru-RU" b="1" i="1" dirty="0"/>
                    </a:p>
                  </a:txBody>
                  <a:tcPr/>
                </a:tc>
              </a:tr>
              <a:tr h="688251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3. Для выражения невозможности в безличных предложениях.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3. Для эмоционального выражения запрета, приказа.</a:t>
                      </a:r>
                      <a:endParaRPr lang="ru-RU" b="1" i="1" dirty="0"/>
                    </a:p>
                  </a:txBody>
                  <a:tcPr/>
                </a:tc>
              </a:tr>
              <a:tr h="68891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4. В восклицательных</a:t>
                      </a:r>
                      <a:r>
                        <a:rPr lang="ru-RU" b="1" i="1" baseline="0" dirty="0" smtClean="0"/>
                        <a:t> и вопросительных предложениях.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4. В придаточных частях СПП (с уступительным оттенком значения).</a:t>
                      </a:r>
                      <a:endParaRPr lang="ru-RU" b="1" i="1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5. В СПП, когда главные и придаточные предложения отрицательны.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5. В составе соединительного повторяющегося союза НИ…НИ.</a:t>
                      </a:r>
                    </a:p>
                  </a:txBody>
                  <a:tcPr/>
                </a:tc>
              </a:tr>
              <a:tr h="668412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6. Для выражения неуверенности, опасения, восклицания.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6. Для выражения неопределенности.</a:t>
                      </a:r>
                      <a:endParaRPr lang="ru-RU" b="1" i="1" dirty="0"/>
                    </a:p>
                  </a:txBody>
                  <a:tcPr/>
                </a:tc>
              </a:tr>
              <a:tr h="382327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7. В придаточном</a:t>
                      </a:r>
                      <a:r>
                        <a:rPr lang="ru-RU" b="1" i="1" baseline="0" dirty="0" smtClean="0"/>
                        <a:t> времени с союзом ПОКА и частицей НЕ.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7. Во фразеологических сочетаниях.</a:t>
                      </a:r>
                      <a:endParaRPr lang="ru-RU" b="1" i="1" dirty="0"/>
                    </a:p>
                  </a:txBody>
                  <a:tcPr/>
                </a:tc>
              </a:tr>
              <a:tr h="382327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8. Со словами ВОВСЕ, ВРЯД ЛИ, ЕДВА ЛИ, ОТНЮДЬ,</a:t>
                      </a:r>
                      <a:r>
                        <a:rPr lang="ru-RU" b="1" i="1" baseline="0" dirty="0" smtClean="0"/>
                        <a:t> ЧУТЬ ЛИ.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285992"/>
            <a:ext cx="85011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Смелый человек нигде н… пропадет.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3286124"/>
            <a:ext cx="5790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000240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Н… верь н… летнему дождю, н… зимнему солнцу.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3000372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2000240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1928802"/>
            <a:ext cx="5790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688" y="2143116"/>
            <a:ext cx="86440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Нечего тому страшиться, кто ничего н… боится.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4143380"/>
            <a:ext cx="5790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736"/>
            <a:ext cx="86440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Н… может н… радоваться человек, приносящий радость другим!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1428736"/>
            <a:ext cx="5790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428736"/>
            <a:ext cx="5790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Посмотрите на рисунки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357298"/>
            <a:ext cx="928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endParaRPr lang="ru-RU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1357298"/>
            <a:ext cx="928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1357298"/>
            <a:ext cx="928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endParaRPr lang="ru-RU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1357298"/>
            <a:ext cx="928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1357298"/>
            <a:ext cx="928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1357298"/>
            <a:ext cx="928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endParaRPr lang="ru-RU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3834" y="1357298"/>
            <a:ext cx="928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\Рабочий стол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1143008" cy="214314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214422"/>
            <a:ext cx="107157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1214422"/>
            <a:ext cx="114300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1214422"/>
            <a:ext cx="109538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1214422"/>
            <a:ext cx="114300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1214422"/>
            <a:ext cx="107157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1214422"/>
            <a:ext cx="114300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357158" y="3429000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Частица – это служебная часть речи, которая вносит в предложение различные оттенки значения, служит для образования форм слов.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1538" y="3571876"/>
            <a:ext cx="673453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Формообразующие;</a:t>
            </a:r>
          </a:p>
          <a:p>
            <a:pPr>
              <a:buFontTx/>
              <a:buChar char="-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модальные (смысловые);</a:t>
            </a:r>
          </a:p>
          <a:p>
            <a:pPr>
              <a:buFontTx/>
              <a:buChar char="-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отрицательные.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1" grpId="1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285992"/>
            <a:ext cx="85011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рассерженного н… глаз, н… ушей нет.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3286124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9520" y="2285992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000240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бы осёл н… рос, он н… станет конём.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6644" y="2000240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3000372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000240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Чего н… съешь в богатстве, чего н… скажешь в нищете!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2000240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578" y="3000372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285992"/>
            <a:ext cx="85011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 себя н… вырастешь.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2285992"/>
            <a:ext cx="5790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81200"/>
            <a:ext cx="8128000" cy="1006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Физминутка для глаз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 descr="фон44 клетка"/>
          <p:cNvSpPr>
            <a:spLocks noChangeArrowheads="1"/>
          </p:cNvSpPr>
          <p:nvPr/>
        </p:nvSpPr>
        <p:spPr bwMode="auto">
          <a:xfrm>
            <a:off x="500063" y="214313"/>
            <a:ext cx="8281987" cy="61928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Line 7"/>
          <p:cNvSpPr>
            <a:spLocks noChangeShapeType="1"/>
          </p:cNvSpPr>
          <p:nvPr/>
        </p:nvSpPr>
        <p:spPr bwMode="auto">
          <a:xfrm>
            <a:off x="1331913" y="1484313"/>
            <a:ext cx="6911975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auto">
          <a:xfrm flipH="1">
            <a:off x="1547813" y="1484313"/>
            <a:ext cx="6696075" cy="18002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>
            <a:off x="1547813" y="3284538"/>
            <a:ext cx="6696075" cy="79216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 flipH="1">
            <a:off x="1187450" y="4076700"/>
            <a:ext cx="7058025" cy="1295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258888" y="1268413"/>
            <a:ext cx="433387" cy="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7885113" y="1557338"/>
            <a:ext cx="433387" cy="144462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476375" y="3500438"/>
            <a:ext cx="431800" cy="71437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7812088" y="4365625"/>
            <a:ext cx="504825" cy="142875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50867E-6 L 0.7559 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56647E-6 L -0.64584 0.24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39 0.01596 L 0.65347 0.1102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77457E-6 L -0.75208 0.1782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  <p:bldP spid="9230" grpId="1" animBg="1"/>
      <p:bldP spid="9231" grpId="0" animBg="1"/>
      <p:bldP spid="9231" grpId="1" animBg="1"/>
      <p:bldP spid="9237" grpId="0" animBg="1"/>
      <p:bldP spid="9237" grpId="1" animBg="1"/>
      <p:bldP spid="9238" grpId="0" animBg="1"/>
      <p:bldP spid="923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19925" y="2205038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Oval 6"/>
          <p:cNvSpPr>
            <a:spLocks noChangeArrowheads="1"/>
          </p:cNvSpPr>
          <p:nvPr/>
        </p:nvSpPr>
        <p:spPr bwMode="auto">
          <a:xfrm rot="-5400000">
            <a:off x="468312" y="3429001"/>
            <a:ext cx="576263" cy="57626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98844E-6 C 0.00052 -0.09989 0.09357 -0.18197 0.20677 -0.18197 C 0.3401 -0.18197 0.38854 -0.09087 0.4085 -0.0363 L 0.42916 0.0363 C 0.45034 0.09086 0.50156 0.1815 0.65277 0.1815 C 0.74895 0.1815 0.85816 0.09988 0.85833 3.98844E-6 C 0.85833 -0.09989 0.74895 -0.18197 0.65277 -0.18197 C 0.50156 -0.18197 0.45034 -0.09087 0.42916 -0.0363 L 0.4085 0.0363 C 0.38854 0.08994 0.34027 0.1815 0.20764 0.1815 C 0.09357 0.1815 3.61111E-6 0.09988 3.61111E-6 3.98844E-6 Z " pathEditMode="relative" rAng="16200000" ptsTypes="ffFffffFfff">
                                      <p:cBhvr>
                                        <p:cTn id="6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1231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1231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1231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1231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1231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1230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1230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1230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1230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1230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2571744"/>
            <a:ext cx="27959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endParaRPr lang="ru-RU" sz="9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695424">
            <a:off x="356964" y="3632797"/>
            <a:ext cx="2485039" cy="314995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357298"/>
            <a:ext cx="8858280" cy="264420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 как похожи НЕ и НИ!</a:t>
            </a:r>
            <a:b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 все же разные они;</a:t>
            </a:r>
            <a:b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ни хитри, как ни мудри,</a:t>
            </a:r>
            <a:b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надо путать НЕ и НИ!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38335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142844" y="2357430"/>
            <a:ext cx="714380" cy="71438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428604"/>
            <a:ext cx="9278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Укажите предложение с частицей НИ.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643050"/>
            <a:ext cx="877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Чего н… заработал сам, то н… ценится.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35743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Как н… мудри, а совести н…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перемудришь.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64331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О чем н… сказывают, о том н…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допытывайся.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929198"/>
            <a:ext cx="6519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Друга на деньги н… купишь.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7686" y="4929198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2357430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88" y="1643050"/>
            <a:ext cx="42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1643050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3643314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3702" y="3643314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2285992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142844" y="4000504"/>
            <a:ext cx="714380" cy="71438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428604"/>
            <a:ext cx="9278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Укажите предложение с частицей НИ.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643050"/>
            <a:ext cx="8632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Доброе дело без наград н… останется.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357430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Без беды друга н… узнаешь.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928934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Дружба крепка н… лестью, а правдой и честью.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00050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Чистая совесть н… лжи н… боится,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н… слухов, н… сплетен.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4572008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4810" y="2928934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3372" y="2357430"/>
            <a:ext cx="42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7884" y="1643050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7884" y="4000504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00" y="4572008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43372" y="4000504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142844" y="3929066"/>
            <a:ext cx="714380" cy="71438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428604"/>
            <a:ext cx="9278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Укажите предложение с частицей НИ.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3" y="1643050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Н… стыдно молчать, когда нечего</a:t>
            </a:r>
          </a:p>
          <a:p>
            <a:pPr marL="742950" indent="-742950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сказать.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786058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На ласковое слово н… кидайся, на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грубое н… гневайся.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929066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Что н… делается - всё к лучшему.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643446"/>
            <a:ext cx="80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Н… хвали в очи, н… брани за глаза.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3357562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2786058"/>
            <a:ext cx="42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1643050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4643446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9124" y="4643446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3929066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0" y="2786058"/>
            <a:ext cx="714380" cy="71438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428604"/>
            <a:ext cx="9382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Укажите предложение с частицей НИ.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643050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Выбирай жену н… в хороводе, а</a:t>
            </a:r>
          </a:p>
          <a:p>
            <a:pPr marL="742950" indent="-742950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 огороде.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786058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Добрую жену взять – н… скуки, 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н… горя н… знать.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071942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Н… за свое дело н… берись, за своим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делом н… ленись.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3" y="521495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Двум смертям н… бывать, а одной 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н… миновать.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5786454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8" y="3357562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3357562"/>
            <a:ext cx="42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0496" y="1643050"/>
            <a:ext cx="42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4071942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9124" y="4071942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7818" y="2786058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7422" y="4643446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5214950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142844" y="4143380"/>
            <a:ext cx="714380" cy="71438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428604"/>
            <a:ext cx="9278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Укажите предложение с частицей НИ.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3" y="1643050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Глупому сыну и родной отец ума н…</a:t>
            </a:r>
          </a:p>
          <a:p>
            <a:pPr marL="742950" indent="-742950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пришьет.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85749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Добрый разум наживешь н… сразу.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500438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Черную душу и мылом н… отмоешь.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143380"/>
            <a:ext cx="8895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Н… кола, н… двора, н… куриного пера.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5074" y="2857496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4143380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4143380"/>
            <a:ext cx="42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72396" y="1643050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3500438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0364" y="4143380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82868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Сии изречения людей, среди народа превосходных умом и долговременною опытностью, утверждаясь общим согласием, составляют мирской приговор, общее мнение, одно из тайных, но сильных средств к образованию и соединению умов и сердец.</a:t>
            </a:r>
          </a:p>
          <a:p>
            <a:pPr algn="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(И.М.Снегирев)</a:t>
            </a:r>
            <a:endParaRPr lang="ru-RU" sz="4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r>
              <a:rPr lang="ru-RU" sz="2800" b="1" dirty="0" smtClean="0"/>
              <a:t>У итальянцев есть пословица: кто в состоянии выразить, как он пылает, охвачен слабым огнём. У русских – пустая бочка громче гремит. Но смысл этих пословиц одинаков: настоящее чувство не нуждается в громких словах, особенно если это чувство – любовь к Родине. 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 сочинения 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Не случайно народная мудрость утверждает безусловную ценность дружбы: «Не имей сто рублей, а имей сто друзей», «Старый друг лучше новых двух», «Друга ищи, а найдёшь – береги»… Действительно, верные друзья готовы разделить с тобой горе и радость, прийти на помощь в трудную минуту. Именно друзья дают нам понять, что мы не одиноки в этом мире.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Таким образом, каждый из нас, кто задумывается о своём месте в мире, должен следовать народной мудрости: «Лихо помнится, а добро век не забудется».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992888" cy="264420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Различение частиц НЕ и НИ. Основные случаи употребления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38335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071546"/>
            <a:ext cx="7408333" cy="3450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Частица НИ сроднилась с И,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верно служат нам они: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днем и ночью – и всегда…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 днем, ни ночью – никогда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этом мы не забываем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НИ на И легко меняем.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85728"/>
            <a:ext cx="7858180" cy="3450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НЕ – строптивая частица: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Ей всё не так, всё не годится,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Всё отрицает неизменно,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Ей всё не в радость, всё проблема!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Пришел не тот, сказал не то!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невзлюбил её за то,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никого не признает,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Спроси – не скажет, не поймёт.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Её не перевоспитать.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никого не хочет знать!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1795536"/>
              </p:ext>
            </p:extLst>
          </p:nvPr>
        </p:nvGraphicFramePr>
        <p:xfrm>
          <a:off x="755576" y="1412776"/>
          <a:ext cx="813690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338328"/>
            <a:ext cx="4968552" cy="1290472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chemeClr val="tx2"/>
                </a:solidFill>
              </a:rPr>
              <a:t>Пишите </a:t>
            </a:r>
            <a:r>
              <a:rPr lang="ru-RU" sz="6000" b="1" dirty="0">
                <a:solidFill>
                  <a:schemeClr val="tx2">
                    <a:lumMod val="75000"/>
                  </a:schemeClr>
                </a:solidFill>
              </a:rPr>
              <a:t>НЕ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5512831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0110648"/>
              </p:ext>
            </p:extLst>
          </p:nvPr>
        </p:nvGraphicFramePr>
        <p:xfrm>
          <a:off x="395288" y="1700213"/>
          <a:ext cx="8424862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332656"/>
            <a:ext cx="4392488" cy="1152128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chemeClr val="accent5"/>
                </a:solidFill>
              </a:rPr>
              <a:t>Пишите НИ</a:t>
            </a:r>
          </a:p>
        </p:txBody>
      </p:sp>
    </p:spTree>
    <p:extLst>
      <p:ext uri="{BB962C8B-B14F-4D97-AF65-F5344CB8AC3E}">
        <p14:creationId xmlns:p14="http://schemas.microsoft.com/office/powerpoint/2010/main" xmlns="" val="32803545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3291659"/>
              </p:ext>
            </p:extLst>
          </p:nvPr>
        </p:nvGraphicFramePr>
        <p:xfrm>
          <a:off x="285720" y="1357298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260648"/>
            <a:ext cx="4752528" cy="1218464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/>
                </a:solidFill>
              </a:rPr>
              <a:t> Пишите </a:t>
            </a:r>
            <a:r>
              <a:rPr lang="ru-RU" sz="6000" b="1" dirty="0">
                <a:solidFill>
                  <a:schemeClr val="tx2">
                    <a:lumMod val="75000"/>
                  </a:schemeClr>
                </a:solidFill>
              </a:rPr>
              <a:t>НЕ</a:t>
            </a:r>
            <a:endParaRPr lang="ru-RU" sz="6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4123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1247</Words>
  <Application>Microsoft Office PowerPoint</Application>
  <PresentationFormat>Экран (4:3)</PresentationFormat>
  <Paragraphs>195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Волна</vt:lpstr>
      <vt:lpstr>Слайд 1</vt:lpstr>
      <vt:lpstr>Посмотрите на рисунки</vt:lpstr>
      <vt:lpstr>О как похожи НЕ и НИ! Но все же разные они; Как ни хитри, как ни мудри, Не надо путать НЕ и НИ!</vt:lpstr>
      <vt:lpstr>Различение частиц НЕ и НИ. Основные случаи употребления</vt:lpstr>
      <vt:lpstr>Слайд 5</vt:lpstr>
      <vt:lpstr>Слайд 6</vt:lpstr>
      <vt:lpstr>Пишите НЕ</vt:lpstr>
      <vt:lpstr>Пишите НИ</vt:lpstr>
      <vt:lpstr> Пишите НЕ</vt:lpstr>
      <vt:lpstr>Пишите НИ</vt:lpstr>
      <vt:lpstr>Пишите НЕ</vt:lpstr>
      <vt:lpstr>Пишите НИ</vt:lpstr>
      <vt:lpstr>Пишите НЕ</vt:lpstr>
      <vt:lpstr>Пишите НИ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Вступление сочинения </vt:lpstr>
      <vt:lpstr>Аргумент</vt:lpstr>
      <vt:lpstr>Заключение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НЕ и НИ с различными частями речи</dc:title>
  <dc:creator>OlgaAleksey</dc:creator>
  <cp:lastModifiedBy>Миша</cp:lastModifiedBy>
  <cp:revision>77</cp:revision>
  <dcterms:created xsi:type="dcterms:W3CDTF">2012-02-06T11:14:35Z</dcterms:created>
  <dcterms:modified xsi:type="dcterms:W3CDTF">2013-11-11T14:49:55Z</dcterms:modified>
</cp:coreProperties>
</file>