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56" r:id="rId13"/>
    <p:sldId id="25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90" r:id="rId37"/>
    <p:sldId id="282" r:id="rId38"/>
    <p:sldId id="285" r:id="rId39"/>
    <p:sldId id="286" r:id="rId40"/>
    <p:sldId id="283" r:id="rId41"/>
    <p:sldId id="284" r:id="rId42"/>
    <p:sldId id="308" r:id="rId43"/>
    <p:sldId id="309" r:id="rId44"/>
    <p:sldId id="310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1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05" autoAdjust="0"/>
  </p:normalViewPr>
  <p:slideViewPr>
    <p:cSldViewPr>
      <p:cViewPr varScale="1">
        <p:scale>
          <a:sx n="102" d="100"/>
          <a:sy n="102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E4CC99-02E6-4672-867B-734672B02719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1501E9-322D-44C7-8E1C-17E35DED6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977E7-2C36-4EAC-B5D5-CD454EDBFE98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8E099-4556-4DAD-865D-955FFDC4C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1D90-7428-476D-81C1-CDCFDFF83200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B16A-D6EC-43E9-B61D-4467F75AE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8FC5-3411-4695-9CCD-053D74D43907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1366-F332-4910-A391-2F8060700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C30B59-249B-4211-A704-1B2FB53C29F3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273A93-C8E8-4960-96D1-8C55E4D1C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3617-A218-4B8A-96F5-EE0F273DBF85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37B3-BEBB-4A87-9DF7-A65375F7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D68D3-A62A-491C-ACBE-D277D146A016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28E3B4-B217-4E4F-B85D-114C63FFB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2F52-9515-4A32-83D5-405D2E68096D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02A0-7481-4CE8-A28B-17281716C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1863DE-DCD2-445E-99FA-4B8097A4AE26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3B52DC-2707-44EE-B8B2-78F75948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2495F7-77A6-473B-81F4-B3CE80B57B5B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9753AC-6EAD-4D02-9E3B-D8F1D0E3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89A5E-AD99-453E-8C24-4FA6ADB09598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35B89C-9AF1-4D9E-ACD9-1945B8E0C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81FCFD7-F0CC-41CD-A082-F0F8732D4EEB}" type="datetimeFigureOut">
              <a:rPr lang="ru-RU"/>
              <a:pPr>
                <a:defRPr/>
              </a:pPr>
              <a:t>18.03.2013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0A0066B-07BF-4699-811A-6C0A1D017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1928813"/>
            <a:ext cx="7069137" cy="1471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tx2">
                    <a:satMod val="130000"/>
                  </a:schemeClr>
                </a:solidFill>
              </a:rPr>
              <a:t>Различение частиц НЕ и НИ. Особые случаи употребления</a:t>
            </a:r>
            <a:endParaRPr lang="ru-RU" sz="54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5" y="4929188"/>
            <a:ext cx="385762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Подготовила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русского языка и литературы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МБОУ «СОШ №45»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Агеева Светлана Анатольевна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Немало = много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2571750"/>
            <a:ext cx="79295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Немало алмазов увидишь в солнечное утро на полях, в траве.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Нимало = ничуть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500313"/>
            <a:ext cx="79295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Нимало не удивишься: это капли росы собрались в треугольных листах травы и блестят на солнце.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642938"/>
            <a:ext cx="39973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кто иной, как…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что иное, как…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857750" y="857250"/>
            <a:ext cx="214313" cy="85725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38" y="714375"/>
            <a:ext cx="39290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утвердительных предложениях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714625"/>
            <a:ext cx="79295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кто иной, как Ярослав Мудрый, ограничил добычу лебедей, бобров и других ценных животных.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642938"/>
            <a:ext cx="29860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Никто иной…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Ничто иное…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4357688" y="857250"/>
            <a:ext cx="214312" cy="85725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38" y="714375"/>
            <a:ext cx="392906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отрицательных  предложениях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714625"/>
            <a:ext cx="7929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Ничто иное, кроме заботы о природе, меня не увлекало так сильно.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25" y="1500188"/>
            <a:ext cx="1592263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Когда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Какой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428875" y="1643063"/>
            <a:ext cx="642938" cy="357187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8938" y="3143250"/>
            <a:ext cx="3357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 то ни был(о)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5063" y="1785938"/>
            <a:ext cx="271462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каждый,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 любых обстоя-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тельствах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214438"/>
            <a:ext cx="8001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 что бы то ни стало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непременно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ни в чем не бывало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будто ничего не было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357563"/>
            <a:ext cx="43576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в коем случае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под каким видом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Никоим образом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714875" y="3571875"/>
            <a:ext cx="428625" cy="121443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86375" y="3571875"/>
            <a:ext cx="3714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при каких условиях.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63" y="1285875"/>
            <a:ext cx="3136900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взад ни вперед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туда ни сюда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2214563"/>
            <a:ext cx="285908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то ни сё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рыба ни мясо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143375" y="1428750"/>
            <a:ext cx="142875" cy="64293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143375" y="2357438"/>
            <a:ext cx="142875" cy="64293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0" y="1428750"/>
            <a:ext cx="1482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никуда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357438"/>
            <a:ext cx="43878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нечто неопределенное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63" y="3500438"/>
            <a:ext cx="77152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два ни полтора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недостаточно.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за что ни про что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напрасно, зря.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с того ни с сего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без всякой причины.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ЗАПОМНИТЕ!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25" y="1785938"/>
            <a:ext cx="4303713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Откуда ни возьмись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свет ни заря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слуху ни духу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стать ни сесть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жив ни мертв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Она н… разу не посмотрела на подаренные ей цветы.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63" y="1643063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Эти жёлтые пятнышки оказались н… чем иным, как зарослями купальниц.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5" y="2357438"/>
            <a:ext cx="5000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2315040.JPG"/>
          <p:cNvPicPr>
            <a:picLocks noChangeAspect="1" noChangeArrowheads="1"/>
          </p:cNvPicPr>
          <p:nvPr/>
        </p:nvPicPr>
        <p:blipFill>
          <a:blip r:embed="rId2" cstate="print"/>
          <a:srcRect b="7812"/>
          <a:stretch>
            <a:fillRect/>
          </a:stretch>
        </p:blipFill>
        <p:spPr bwMode="auto">
          <a:xfrm>
            <a:off x="-428660" y="2643158"/>
            <a:ext cx="6090598" cy="421484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214313" y="142875"/>
            <a:ext cx="8929687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Тюльпан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н… прекрасен тюльпан своей окраской, как н… оригинальна его форма, но почему-то н… греческая, н… римская мифология н… создали о нём н…какого сказания. И это тем более странно, что тюльпаны в диком состоянии в обилии растут в Греции, где их н… могли н…        заметить как сами жители,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 и все те, которые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были творцами мифологии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Купальница – это н… что иное, как многолетняя трава семейства лютиковых.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7938" y="1643063"/>
            <a:ext cx="5000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раз я слышал, что лютики ядовиты.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5" y="1571625"/>
            <a:ext cx="500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в коем случае не ломайте ветки деревьев!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63" y="1643063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один я считаю символом леса ландыш.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63" y="1571625"/>
            <a:ext cx="5000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одна тоненькая травка внизу, н… один лист на верхней ветви дерева не шевельнулись.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63" y="2357438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1571625"/>
            <a:ext cx="5318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Где бы н… был человек, а увидит ландыш, вспомнит весенний лес.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1643063"/>
            <a:ext cx="5318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лесу как н… в чем н… бывало продолжалась весенняя жизнь.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5" y="1643063"/>
            <a:ext cx="5318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9438" y="1643063"/>
            <a:ext cx="5000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1428750"/>
            <a:ext cx="78581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было н… одного озерка, н… одной заводи, н… одного протока, где не ночевали бы стаи лебедей, гусей и уток.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8" y="1428750"/>
            <a:ext cx="531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2143125"/>
            <a:ext cx="5318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25" y="2143125"/>
            <a:ext cx="5318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85875"/>
            <a:ext cx="757237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раз я ходил по лесной дороге и н… разу не возвращался по ней без корзины грибов или лукошка ягод.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5" y="1285875"/>
            <a:ext cx="500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2000250"/>
            <a:ext cx="5318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Встаёшь н… свет н… заря, пока утро ещё н… разгорелось.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5063" y="1643063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0688" y="2357438"/>
            <a:ext cx="5000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063" y="1643063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2315019.JPG"/>
          <p:cNvPicPr>
            <a:picLocks noChangeAspect="1" noChangeArrowheads="1"/>
          </p:cNvPicPr>
          <p:nvPr/>
        </p:nvPicPr>
        <p:blipFill>
          <a:blip r:embed="rId2" cstate="print"/>
          <a:srcRect l="10129" t="2053" r="18970"/>
          <a:stretch>
            <a:fillRect/>
          </a:stretch>
        </p:blipFill>
        <p:spPr bwMode="auto">
          <a:xfrm>
            <a:off x="0" y="0"/>
            <a:ext cx="3500462" cy="68151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786063" y="500063"/>
            <a:ext cx="614362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…Тюльпан воспет многими персидскими поэтами, которые утверждали, что с девственной красотой этого цветка н… может сравниться н… одно растение: н… кипарис, н… даже сама роза. Н… один человек восхитился его необычной красотой.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Выходишь из дому едва ли н… первым в деревне и шагаешь прямиком в лес.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88" y="2357438"/>
            <a:ext cx="50006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Куда бы н… повернула дорога, везде отыщешь какое –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нибудь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лесное сокровище.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188" y="1643063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28625"/>
            <a:ext cx="75723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Нельзя н… залюбоваться дикой красотой этого места, сочетанием красок, разнообразием оттенков зелёного цвета, одинокой сосной, растущей на крошечном островке среди тёмной воды.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7563" y="428625"/>
            <a:ext cx="4730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430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 будет в моей жизни н… одной дороги роднее и прекрасней.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25" y="1643063"/>
            <a:ext cx="50006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88" y="2357438"/>
            <a:ext cx="531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43000"/>
            <a:ext cx="75723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Где бы я н… был, в какие бы края н… занесла меня судьба, я всегда с благодарностью буду вспоминать эту дорогу в лесу.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8" y="1857375"/>
            <a:ext cx="531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7625" y="1143000"/>
            <a:ext cx="5318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8388" y="214313"/>
            <a:ext cx="8075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Распределите данные выражения по 2 колонкам: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785813"/>
            <a:ext cx="2771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с частицей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813" y="785813"/>
            <a:ext cx="28305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с частицей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8" y="1571625"/>
            <a:ext cx="2473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мог н… помочь,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75" y="1571625"/>
            <a:ext cx="2201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свет н… заря,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6438" y="1571625"/>
            <a:ext cx="21986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н…какой пользы,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4438" y="2000250"/>
            <a:ext cx="21923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у кого узнать,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25" y="2000250"/>
            <a:ext cx="28368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н….чего беспокоиться,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188" y="2000250"/>
            <a:ext cx="1965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ушёл н… с чем,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438" y="2428875"/>
            <a:ext cx="27447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за что н… про что,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625" y="2428875"/>
            <a:ext cx="29718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больше н… меньше,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3688" y="2428875"/>
            <a:ext cx="23669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рыба н… мясо,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4438" y="2857500"/>
            <a:ext cx="285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что бы то н… стало,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500" y="2857500"/>
            <a:ext cx="2225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н…коим образом,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625" y="2857500"/>
            <a:ext cx="24780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то н… было,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4438" y="3286125"/>
            <a:ext cx="2628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откуда н… возьмись,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6188" y="3286125"/>
            <a:ext cx="18399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раз видел,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2125" y="3286125"/>
            <a:ext cx="3048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прочитал н… одну книгу,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4438" y="3714750"/>
            <a:ext cx="2727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сразу устроилось,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13" y="3714750"/>
            <a:ext cx="21764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зря надеется,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4438" y="4143375"/>
            <a:ext cx="23860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едва н… опоздали,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0438" y="4143375"/>
            <a:ext cx="29686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 могу н… вспомнить.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0500" y="3714750"/>
            <a:ext cx="2363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н…мало деревьев,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7313" y="37147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750" y="2857500"/>
            <a:ext cx="312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00313" y="3286125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8750" y="2428875"/>
            <a:ext cx="312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57313" y="200025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8750" y="1571625"/>
            <a:ext cx="312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57313" y="4572000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57313" y="4143375"/>
            <a:ext cx="3127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8750" y="5643563"/>
            <a:ext cx="285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28813" y="5072063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8875" y="5643563"/>
            <a:ext cx="3127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6563" y="542925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72313" y="285750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7875" y="2857500"/>
            <a:ext cx="3270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72250" y="2357438"/>
            <a:ext cx="327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57875" y="1928813"/>
            <a:ext cx="327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58000" y="1500188"/>
            <a:ext cx="309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29313" y="1500188"/>
            <a:ext cx="3270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43750" y="5000625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25" y="3214688"/>
            <a:ext cx="327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9313" y="3214688"/>
            <a:ext cx="428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72313" y="371475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29313" y="371475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0750" y="4572000"/>
            <a:ext cx="327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29500" y="4143375"/>
            <a:ext cx="428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2" name="TextBox 37"/>
          <p:cNvSpPr txBox="1"/>
          <p:nvPr/>
        </p:nvSpPr>
        <p:spPr>
          <a:xfrm>
            <a:off x="2339975" y="1557338"/>
            <a:ext cx="311150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774 -0.0007 0.19548 -0.00139 0.23455 -0.00162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-0.00382 0.02315 -0.00782 0.04699 -0.00921 0.056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741 L -0.22708 0.06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1493 0.02176 -0.02951 0.04375 -0.03524 0.05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C 0.2033 0.02593 0.40677 0.05232 0.48836 0.06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0.08559 0.05116 0.1717 0.10255 0.2066 0.123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47 C -0.0401 0.08333 -0.08021 0.16366 -0.096 0.19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3 0.00393 C 0.17309 0.08264 0.40277 0.16134 0.49479 0.193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8351 0.10648 0.16719 0.21319 0.2007 0.256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393 C -0.0125 0.13333 -0.02673 0.26319 -0.0316 0.3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1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C 0.20833 0.13264 0.41667 0.26528 0.5 0.31759 " pathEditMode="relative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324 C -0.12899 -0.02269 -0.23854 -0.04838 -0.28229 -0.05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C -0.19896 0.00139 -0.39792 0.00301 -0.47743 0.0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-0.12848 0.02708 -0.25695 0.05416 -0.30834 0.06504 " pathEditMode="relative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C -0.24253 0.05463 -0.48489 0.10926 -0.58177 0.131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255 C -0.00486 0.06158 -0.00486 0.12084 -0.00486 0.144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-0.10434 0.09398 -0.20833 0.18819 -0.24983 0.225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500313"/>
            <a:ext cx="7497763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chemeClr val="tx2">
                    <a:satMod val="130000"/>
                  </a:schemeClr>
                </a:solidFill>
              </a:rPr>
              <a:t>ТЕСТ</a:t>
            </a:r>
            <a:endParaRPr lang="ru-RU" sz="9600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42875" y="1643063"/>
            <a:ext cx="714375" cy="7143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25" y="500063"/>
            <a:ext cx="72374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Укажите предложение с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643063"/>
            <a:ext cx="8447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Привал есть н… что иное, как кратер.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2357438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Нам надо сохранить природу во что бы то н… стало.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3643313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Откуда н… возьмись, выскакивает лось.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4786313"/>
            <a:ext cx="71278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Н… разу не был в заповеднике.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75" y="1643063"/>
            <a:ext cx="422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3063" y="2928938"/>
            <a:ext cx="446087" cy="642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25" y="4786313"/>
            <a:ext cx="4460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0375" y="3643313"/>
            <a:ext cx="4460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42875" y="2786063"/>
            <a:ext cx="714375" cy="7143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25" y="500063"/>
            <a:ext cx="72405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Укажите предложение с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643063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Н…кто иной, кроме нас, не сможет спасти Землю.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2786063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Н… раз мы с классом сажали цветы и деревья.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3857625"/>
            <a:ext cx="8643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Н… пуха н… пера.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4429125"/>
            <a:ext cx="44037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Ему всё н…почём.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563" y="2786063"/>
            <a:ext cx="500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188" y="4429125"/>
            <a:ext cx="422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63" y="3857625"/>
            <a:ext cx="4460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4438" y="164306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25" y="3857625"/>
            <a:ext cx="446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15" grpId="0"/>
      <p:bldP spid="18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0" y="3286125"/>
            <a:ext cx="714375" cy="7143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25" y="500063"/>
            <a:ext cx="7318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Укажите предложение с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643063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Молодым растениям н… у кого просить защиты.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2714625"/>
            <a:ext cx="8572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Н… раз восхищался я закатом.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3286125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3)Н…кто иной, кроме тебя, не сможет сохранить красоту родной планеты.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4429125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Н… с кем было поделиться прелестью осеннего леса.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88" y="3286125"/>
            <a:ext cx="422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125" y="2714625"/>
            <a:ext cx="422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63" y="4429125"/>
            <a:ext cx="422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7938" y="1643063"/>
            <a:ext cx="4222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один = многие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714625"/>
            <a:ext cx="7929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один из нас готов беречь природу родного края.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42875" y="1643063"/>
            <a:ext cx="714375" cy="7143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25" y="500063"/>
            <a:ext cx="7318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Укажите предложение с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643063"/>
            <a:ext cx="8715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Приезжайте во что бы то н… стало к нам в деревню.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3" y="2786063"/>
            <a:ext cx="85725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Отношение к природе есть н… что иное, как зеркало нашего душевного состояния.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3" y="4357688"/>
            <a:ext cx="8929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3)Н… один я интересовался Атлантидой.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3" y="4929188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До заката солнца еще н… раз тень его крыльев перечеркнёт степь.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688" y="1643063"/>
            <a:ext cx="422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8063" y="2786063"/>
            <a:ext cx="4222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3563" y="4929188"/>
            <a:ext cx="4222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8688" y="4357688"/>
            <a:ext cx="4222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15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42875" y="2786063"/>
            <a:ext cx="714375" cy="71437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25" y="500063"/>
            <a:ext cx="7318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Укажите предложение с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1643063"/>
            <a:ext cx="8643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реке мимо этой деревни н… один раз проплывал Пётр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2786063"/>
            <a:ext cx="8572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2)В местечке не было н… одного брошенного животного.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3857625"/>
            <a:ext cx="8643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3)Впереди н… что иное, как пруд.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" y="4429125"/>
            <a:ext cx="86439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По этой дорожке н… раз убегали воспитанники в лес.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75" y="2786063"/>
            <a:ext cx="422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6063" y="3857625"/>
            <a:ext cx="422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0688" y="4429125"/>
            <a:ext cx="4222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750" y="1643063"/>
            <a:ext cx="4222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14" grpId="0"/>
      <p:bldP spid="15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77152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каком варианте ответа правильно указаны все цифры, на месте которых пишется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38" y="1714500"/>
            <a:ext cx="76438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Н(1) за что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(2)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понять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людям,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каким образом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находил целебные травы. Может быть, ему удавалось это делать, потому что он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(3) ждал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(4) с чьей стороны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(5)каких подсказок?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38" y="3857625"/>
            <a:ext cx="5035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1,3,4        2) 1,2,3       3)3,4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43688" y="3857625"/>
            <a:ext cx="1404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1,4,5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36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77152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каком варианте ответа правильно указаны все цифры, на месте которых пишется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38" y="1714500"/>
            <a:ext cx="76438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Нет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(1) одного человека у нас,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(2) знающего берёзы. Скромное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(3)броское дерево, но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(4)кто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(5) пройдёт мимо,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(6) заметив его.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38" y="3857625"/>
            <a:ext cx="1104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1,4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25" y="3857625"/>
            <a:ext cx="1704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2,3,5,6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3" y="3857625"/>
            <a:ext cx="3617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1,4,5           4)2,3,6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36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285750"/>
            <a:ext cx="77152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каком варианте ответа правильно указаны все цифры, на месте которых пишется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38" y="1714500"/>
            <a:ext cx="76438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только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(1) говорит о любви к берёзе, кто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(2)пишет,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(3) поёт о ней! Н(4) один художник рисовал берёзовые рощи.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38" y="3857625"/>
            <a:ext cx="47339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1,2,3         2)4          3) 1,2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5125" y="3857625"/>
            <a:ext cx="1704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1,2,3,4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36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63" y="2143125"/>
            <a:ext cx="6675437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Контрольный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2875"/>
            <a:ext cx="78216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Укажите предложение 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1143000"/>
            <a:ext cx="7786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Куда н… пойду по отцовскому краю, какой н… приснится сон наяву – по имени каждый ручей назову, по голосу каждую птицу узнаю.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2714625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Нет надежды н… на что, нет н… будущего, н… прошлого, нет н… людей, н… времени.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857625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Человеку н…как нельзя жить без родины, как нельзя жить без сердца.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4857750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На земле нет н…интересных мест: есть только н…интересующиеся люди.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2875"/>
            <a:ext cx="791527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Укажите предложение 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1143000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От термоядерных реакций и от химических новаций н… раз рвалась потомства нить.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2214563"/>
            <a:ext cx="7786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А н… случится ли вдруг так, что нам самим до Красной книги останется всего лишь шаг?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286125"/>
            <a:ext cx="7786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Н… кто иной, как Пётр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предписывал тех, которые рубят лес, посылать на каторжные работы, вырезав ноздри и уши.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4714875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Н…кто, кроме нас, не спасёт от загрязнения реки России.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2875"/>
            <a:ext cx="79089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Укажите предложение 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1143000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Кто сюда н… приезжал, тот и понятия н… имеет, какой прекрасной может быть природа.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2214563"/>
            <a:ext cx="7786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Кто сюда н… приезжал, все восхищались красотой нашей местности.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286125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Н…кому было восторгаться, как замечательно всё вокруг.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4286250"/>
            <a:ext cx="7786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Всё знакомо тебе, исхожено н… раз.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2875"/>
            <a:ext cx="79311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Укажите предложение 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1143000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По всей стране проложено н…мало их, дорог – тропинок и дорог!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2214563"/>
            <a:ext cx="7786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Платить за земную красоту свирепой расточительностью     н…позволительно.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286125"/>
            <a:ext cx="7786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Заставлять природу страдать – чёрная н…благодарность.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63" y="4357688"/>
            <a:ext cx="7786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Вдруг н… с того н… с сего затоскует сердце, чётко станут перед глазами вот эти дали, и так захочется побывать здесь...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один = никто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63" y="2071688"/>
            <a:ext cx="7929562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один не пройдёт мимо реки или пруда, не поглядев, как гуляет вольная рыбка, и долго, не шевелясь, любуется тем, как она играет и плещется.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142875"/>
            <a:ext cx="79089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Укажите предложение 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1563" y="1143000"/>
            <a:ext cx="7786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Если мы н… прекратим разрушение собственного дома, то человек останется смертельно одиноким в унылой пустыне.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63" y="2643188"/>
            <a:ext cx="7786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Кто н… любит родную природу – тот н… знает народной души!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63" y="3786188"/>
            <a:ext cx="77866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Все мы – земляки, а н… пришельцы, всем нам потому и отвечать: будем ли когда, как погорельцы, в чуждые галактики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стучать?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286375"/>
            <a:ext cx="77866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В каком бы я н… был далёком краю, какой бы н… шёл стороной, - я вижу родную столицу мою.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9063" y="714375"/>
            <a:ext cx="23860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Ответы: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63" y="2000250"/>
          <a:ext cx="6786562" cy="3810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6718"/>
                <a:gridCol w="1514984"/>
                <a:gridCol w="1571636"/>
                <a:gridCol w="1571636"/>
                <a:gridCol w="1571636"/>
              </a:tblGrid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865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</a:t>
                      </a:r>
                      <a:endParaRPr lang="ru-RU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1938" y="3500438"/>
            <a:ext cx="9969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2313" y="2714625"/>
            <a:ext cx="1143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750" y="5000625"/>
            <a:ext cx="9969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50" y="4286250"/>
            <a:ext cx="9969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750" y="2000250"/>
            <a:ext cx="968375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best-nature-pictures-2011-erosion_42577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9766">
            <a:off x="5331397" y="3727161"/>
            <a:ext cx="4033854" cy="32242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Documents and Settings\User\Рабочий стол\best-nature-pictures-2011-volcano-penguins_42575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4871">
            <a:off x="6177344" y="-408505"/>
            <a:ext cx="3429014" cy="47808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C:\Documents and Settings\User\Рабочий стол\31463-600x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4272">
            <a:off x="8124" y="3470120"/>
            <a:ext cx="4797959" cy="34427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9" name="Picture 5" descr="C:\Documents and Settings\User\Рабочий стол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786322"/>
            <a:ext cx="3070351" cy="22208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0" name="Picture 6" descr="C:\Documents and Settings\User\Рабочий стол\art-4051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643050"/>
            <a:ext cx="4071966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1" name="Picture 7" descr="C:\Documents and Settings\User\Рабочий стол\gryaz-prud-utki-12594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0"/>
            <a:ext cx="4071966" cy="30190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2" name="Picture 8" descr="C:\Documents and Settings\User\Рабочий стол\irak-ekologiya-zhest-pizdec-144794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4854">
            <a:off x="-667050" y="-66716"/>
            <a:ext cx="4043851" cy="40438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33" name="Picture 9" descr="C:\Documents and Settings\User\Рабочий стол\Тюльпаны\2315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0"/>
            <a:ext cx="4991173" cy="703422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6429375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Кромсаем лёд,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Меняем рек теченье,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твердим о том, что дел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невпроворот…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 мы ещё придём просить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прощенья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у этих рек, барханов и болот,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у самого гигантского восхода,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у самого мельчайшего малька…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Пока об этом думать неохота.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Сейчас нам не до этого пока.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Аэродромы, пирсы и перроны,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Леса без птиц и земли без воды…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Всё меньше – окружающей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Всё больше окружающей среды.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(Роберт Рождественский)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раз = много раз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2357438"/>
            <a:ext cx="79295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раз приходилось мне восхищаться старинными парками и вековыми дубами, нарядными берёзами.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25" y="1000125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разу = никогда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357438"/>
            <a:ext cx="7929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 разу не пожалел я о поездке в деревню, где видел я поля, знакомую речку, опушку зелёного леса, и счастье переполняло мою душу.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642938"/>
            <a:ext cx="77152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пишется в отрицательных и неопределенных местоимениях и наречиях под ударением.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2714625"/>
            <a:ext cx="79295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растений и животных нет депутатов, им некому писать, за них некому заступиться.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928688"/>
            <a:ext cx="77152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безударном положении пишется НИ.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2357438"/>
            <a:ext cx="7929563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Никогда человек, полюбивший неторопливую речку, осоку, качающуюся на ветру, ельник, неугомонный птичий мир, не будет им вредить.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1171</TotalTime>
  <Words>1981</Words>
  <Application>Microsoft Office PowerPoint</Application>
  <PresentationFormat>Экран (4:3)</PresentationFormat>
  <Paragraphs>289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Солнцестояние</vt:lpstr>
      <vt:lpstr>Различение частиц НЕ и НИ. Особые случаи употребления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ЗАПОМНИТЕ!</vt:lpstr>
      <vt:lpstr>ЗАПОМНИТЕ!</vt:lpstr>
      <vt:lpstr>ЗАПОМНИТЕ!</vt:lpstr>
      <vt:lpstr>ЗАПОМНИТЕ!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ТЕСТ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Миша</cp:lastModifiedBy>
  <cp:revision>102</cp:revision>
  <dcterms:modified xsi:type="dcterms:W3CDTF">2013-03-18T15:04:41Z</dcterms:modified>
</cp:coreProperties>
</file>