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1"/>
  </p:sldMasterIdLst>
  <p:notesMasterIdLst>
    <p:notesMasterId r:id="rId10"/>
  </p:notesMasterIdLst>
  <p:sldIdLst>
    <p:sldId id="298" r:id="rId2"/>
    <p:sldId id="297" r:id="rId3"/>
    <p:sldId id="261" r:id="rId4"/>
    <p:sldId id="262" r:id="rId5"/>
    <p:sldId id="353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0033"/>
    <a:srgbClr val="003399"/>
    <a:srgbClr val="FFCC00"/>
    <a:srgbClr val="FF33CC"/>
    <a:srgbClr val="FF66CC"/>
    <a:srgbClr val="FF5050"/>
    <a:srgbClr val="65B2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103" autoAdjust="0"/>
    <p:restoredTop sz="92228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4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4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4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u="none">
                <a:latin typeface="Arial" pitchFamily="34" charset="0"/>
              </a:defRPr>
            </a:lvl1pPr>
          </a:lstStyle>
          <a:p>
            <a:pPr>
              <a:defRPr/>
            </a:pPr>
            <a:fld id="{D1DF19EE-66B9-48DB-9C69-2421B2AB4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3523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523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F6DB2-A791-49A5-B39B-2FF89C6E0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24F24-A30F-4FC8-9DA9-8B1556FB0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55591-CFF5-4E2D-903A-4E4CA0466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D0A5-94E2-4368-831C-0C971001C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A061C-A929-425A-8B91-D83598285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598613"/>
            <a:ext cx="8226425" cy="449738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E12A4-57AC-4F6C-8BA3-FF84605C5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76DA-C42C-4F04-A87D-1E958BC2F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40C4F-7449-4F43-9D30-A200632AB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95483-E7A7-4B78-9D32-0C7DED9FA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C8CD8-17C5-4818-B36D-9C85B64C69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749E9-9EAF-465C-905C-1AFE1FFBA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4C7E-9478-4353-BB82-8C45672833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40EFB-05D7-485D-A51C-3B2891D7E8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828F-8F3D-446C-BF04-50DDBF25B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C252D-0211-4675-859C-8E452A309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DE435-AC00-4053-BEC7-1886017F6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5123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5123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3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3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4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5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6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6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512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512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512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  <p:sp>
              <p:nvSpPr>
                <p:cNvPr id="3512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</a:endParaRPr>
                </a:p>
              </p:txBody>
            </p:sp>
          </p:grpSp>
          <p:sp>
            <p:nvSpPr>
              <p:cNvPr id="35129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9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9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9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9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9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9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  <p:sp>
            <p:nvSpPr>
              <p:cNvPr id="35129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</a:endParaRPr>
              </a:p>
            </p:txBody>
          </p:sp>
        </p:grpSp>
      </p:grpSp>
      <p:sp>
        <p:nvSpPr>
          <p:cNvPr id="3512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5130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130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i="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130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4DAB62F2-7F1F-4FD3-8324-D55612DC4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5130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1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1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1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13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99" grpId="0"/>
      <p:bldP spid="35130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1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130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1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130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1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130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1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130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13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130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13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\</a:t>
            </a:r>
            <a:br>
              <a:rPr lang="en-US" sz="4000" smtClean="0"/>
            </a:br>
            <a:endParaRPr lang="ru-RU" sz="4000" smtClean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500063"/>
            <a:ext cx="8501122" cy="6357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Республика Саха (Якутия </a:t>
            </a:r>
            <a:r>
              <a:rPr lang="ru-RU" sz="4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Верхоянский</a:t>
            </a:r>
            <a:r>
              <a:rPr lang="ru-RU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район МБОУ «</a:t>
            </a:r>
            <a:r>
              <a:rPr lang="ru-RU" sz="44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Эгинская</a:t>
            </a:r>
            <a:r>
              <a:rPr lang="ru-RU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СОШ»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660033"/>
                </a:solidFill>
                <a:latin typeface="Monotype Corsiva" pitchFamily="66" charset="0"/>
              </a:rPr>
              <a:t>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660033"/>
                </a:solidFill>
                <a:latin typeface="Monotype Corsiva" pitchFamily="66" charset="0"/>
              </a:rPr>
              <a:t> </a:t>
            </a:r>
            <a:r>
              <a:rPr lang="ru-RU" sz="4800" dirty="0" smtClean="0">
                <a:solidFill>
                  <a:srgbClr val="660033"/>
                </a:solidFill>
                <a:latin typeface="Monotype Corsiva" pitchFamily="66" charset="0"/>
              </a:rPr>
              <a:t>           Рожина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dirty="0" smtClean="0">
                <a:solidFill>
                  <a:srgbClr val="660033"/>
                </a:solidFill>
                <a:latin typeface="Monotype Corsiva" pitchFamily="66" charset="0"/>
              </a:rPr>
              <a:t>      Мария </a:t>
            </a:r>
            <a:r>
              <a:rPr lang="ru-RU" sz="4800" dirty="0" smtClean="0">
                <a:solidFill>
                  <a:srgbClr val="660033"/>
                </a:solidFill>
                <a:latin typeface="Monotype Corsiva" pitchFamily="66" charset="0"/>
              </a:rPr>
              <a:t>Е</a:t>
            </a:r>
            <a:r>
              <a:rPr lang="ru-RU" sz="4800" dirty="0" smtClean="0">
                <a:solidFill>
                  <a:srgbClr val="660033"/>
                </a:solidFill>
                <a:latin typeface="Monotype Corsiva" pitchFamily="66" charset="0"/>
              </a:rPr>
              <a:t>горовна</a:t>
            </a:r>
            <a:endParaRPr lang="ru-RU" sz="4800" dirty="0" smtClean="0">
              <a:solidFill>
                <a:srgbClr val="660033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8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dirty="0" smtClean="0">
                <a:latin typeface="Monotype Corsiva" pitchFamily="66" charset="0"/>
              </a:rPr>
              <a:t>учитель </a:t>
            </a:r>
            <a:endParaRPr lang="ru-RU" sz="4800" dirty="0" smtClean="0"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800" dirty="0" smtClean="0">
                <a:latin typeface="Monotype Corsiva" pitchFamily="66" charset="0"/>
              </a:rPr>
              <a:t>технологии</a:t>
            </a:r>
            <a:endParaRPr lang="ru-RU" sz="4800" dirty="0" smtClean="0">
              <a:latin typeface="Monotype Corsiva" pitchFamily="66" charset="0"/>
            </a:endParaRPr>
          </a:p>
        </p:txBody>
      </p:sp>
      <p:pic>
        <p:nvPicPr>
          <p:cNvPr id="6" name="Клип 5" descr="20151017_191706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785926"/>
            <a:ext cx="3245326" cy="4929222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2781300"/>
            <a:ext cx="6400800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4000" dirty="0" smtClean="0"/>
              <a:t> </a:t>
            </a:r>
            <a:endParaRPr lang="ru-RU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Творчество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Марии Егоровны Рожиной.</a:t>
            </a:r>
            <a:endParaRPr lang="ru-RU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 smtClean="0">
                <a:solidFill>
                  <a:srgbClr val="FF33CC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0151104_2009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9001156" cy="657227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« </a:t>
            </a:r>
            <a:r>
              <a:rPr lang="ru-RU" dirty="0" err="1" smtClean="0">
                <a:solidFill>
                  <a:srgbClr val="FF0000"/>
                </a:solidFill>
              </a:rPr>
              <a:t>Ньургун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Боотур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Шкатулка для хранения драгоценностей.</a:t>
            </a:r>
            <a:endParaRPr lang="ru-RU" dirty="0" smtClean="0"/>
          </a:p>
        </p:txBody>
      </p:sp>
      <p:pic>
        <p:nvPicPr>
          <p:cNvPr id="7" name="Содержимое 6" descr="20151104_2011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728" r="13525" b="1995"/>
          <a:stretch>
            <a:fillRect/>
          </a:stretch>
        </p:blipFill>
        <p:spPr>
          <a:xfrm>
            <a:off x="0" y="1571612"/>
            <a:ext cx="5072098" cy="3643338"/>
          </a:xfrm>
        </p:spPr>
      </p:pic>
      <p:pic>
        <p:nvPicPr>
          <p:cNvPr id="8" name="Рисунок 7" descr="20151104_201129_001.jpg"/>
          <p:cNvPicPr>
            <a:picLocks noChangeAspect="1"/>
          </p:cNvPicPr>
          <p:nvPr/>
        </p:nvPicPr>
        <p:blipFill>
          <a:blip r:embed="rId3" cstate="print"/>
          <a:srcRect l="14062" t="1389" r="25000"/>
          <a:stretch>
            <a:fillRect/>
          </a:stretch>
        </p:blipFill>
        <p:spPr>
          <a:xfrm>
            <a:off x="4071934" y="2436186"/>
            <a:ext cx="4857784" cy="4421813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51104_2013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428604"/>
            <a:ext cx="8278764" cy="6268624"/>
          </a:xfrm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Стол и стул (</a:t>
            </a:r>
            <a:r>
              <a:rPr lang="ru-RU" dirty="0" err="1" smtClean="0">
                <a:solidFill>
                  <a:srgbClr val="FF0000"/>
                </a:solidFill>
              </a:rPr>
              <a:t>лего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Стол и стул (</a:t>
            </a:r>
            <a:r>
              <a:rPr lang="ru-RU" dirty="0" err="1" smtClean="0">
                <a:solidFill>
                  <a:srgbClr val="FF0000"/>
                </a:solidFill>
              </a:rPr>
              <a:t>лего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20151104_2014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5612" y="1357298"/>
            <a:ext cx="7902602" cy="5357789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FF0000"/>
                </a:solidFill>
              </a:rPr>
              <a:t>Стерх</a:t>
            </a:r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20151104_2018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41679" y="2499077"/>
            <a:ext cx="4892987" cy="2752305"/>
          </a:xfrm>
        </p:spPr>
      </p:pic>
      <p:pic>
        <p:nvPicPr>
          <p:cNvPr id="8" name="Рисунок 7" descr="20151104_201919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829338">
            <a:off x="4598439" y="2269627"/>
            <a:ext cx="4913955" cy="27641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151104_20205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347999" y="490753"/>
            <a:ext cx="6143669" cy="6162250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1483</TotalTime>
  <Words>49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Wingdings</vt:lpstr>
      <vt:lpstr>Vladimir Script</vt:lpstr>
      <vt:lpstr>Times New Roman</vt:lpstr>
      <vt:lpstr>Calibri</vt:lpstr>
      <vt:lpstr>Monotype Corsiva</vt:lpstr>
      <vt:lpstr>Symbol</vt:lpstr>
      <vt:lpstr>Broadway</vt:lpstr>
      <vt:lpstr>Сетка с тенью</vt:lpstr>
      <vt:lpstr>\ </vt:lpstr>
      <vt:lpstr>Слайд 2</vt:lpstr>
      <vt:lpstr>« Ньургун Боотур»</vt:lpstr>
      <vt:lpstr>Шкатулка для хранения драгоценностей.</vt:lpstr>
      <vt:lpstr>Стол и стул (лего)</vt:lpstr>
      <vt:lpstr>Стол и стул (лего)</vt:lpstr>
      <vt:lpstr>Стерх</vt:lpstr>
      <vt:lpstr>Слайд 8</vt:lpstr>
    </vt:vector>
  </TitlesOfParts>
  <Company>YGL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   И   ДИЗАЙН</dc:title>
  <dc:creator>Home</dc:creator>
  <cp:lastModifiedBy>духаст вяч</cp:lastModifiedBy>
  <cp:revision>40</cp:revision>
  <dcterms:created xsi:type="dcterms:W3CDTF">2009-11-28T12:33:39Z</dcterms:created>
  <dcterms:modified xsi:type="dcterms:W3CDTF">2015-11-05T10:02:02Z</dcterms:modified>
</cp:coreProperties>
</file>