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3" r:id="rId3"/>
    <p:sldId id="262" r:id="rId4"/>
    <p:sldId id="257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40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E37E9-DF71-4820-91C7-497FB92FC374}" type="datetimeFigureOut">
              <a:rPr lang="ru-RU"/>
              <a:pPr>
                <a:defRPr/>
              </a:pPr>
              <a:t>29.11.2016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81172-1A08-4AD2-8812-210FE3E87B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4112E-DD6E-403E-BF8D-253518999D2F}" type="datetimeFigureOut">
              <a:rPr lang="ru-RU"/>
              <a:pPr>
                <a:defRPr/>
              </a:pPr>
              <a:t>29.11.2016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51EB3-9364-4935-8EB5-84D7C62130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F5140-CD78-4278-9B6F-D1A5F9695DA5}" type="datetimeFigureOut">
              <a:rPr lang="ru-RU"/>
              <a:pPr>
                <a:defRPr/>
              </a:pPr>
              <a:t>29.11.2016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2BCEA-C778-4C18-B008-7504D31B7A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E44C9-00AC-4FBA-BCB7-84CF00B1FFEE}" type="datetimeFigureOut">
              <a:rPr lang="ru-RU"/>
              <a:pPr>
                <a:defRPr/>
              </a:pPr>
              <a:t>29.11.2016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1BD68-151A-4E86-881E-2F27EE1E97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880BF-5C57-44B7-A32B-9AB830DFA0B3}" type="datetimeFigureOut">
              <a:rPr lang="ru-RU"/>
              <a:pPr>
                <a:defRPr/>
              </a:pPr>
              <a:t>29.11.2016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88644-E42E-4245-BAB1-C70C814AC4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31304-CA21-4B8E-8393-C0B0829414BA}" type="datetimeFigureOut">
              <a:rPr lang="ru-RU"/>
              <a:pPr>
                <a:defRPr/>
              </a:pPr>
              <a:t>29.11.2016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D9E29-FF05-444D-BFB8-271BA8F812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8E647-712A-4BD0-B78A-DDEA2B3C29D2}" type="datetimeFigureOut">
              <a:rPr lang="ru-RU"/>
              <a:pPr>
                <a:defRPr/>
              </a:pPr>
              <a:t>29.11.2016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0BDED-4A59-491E-96B4-41DEC5C2AB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65F2C-C0F1-4A2C-88B8-B268FA4EBB69}" type="datetimeFigureOut">
              <a:rPr lang="ru-RU"/>
              <a:pPr>
                <a:defRPr/>
              </a:pPr>
              <a:t>29.11.2016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3061A-5D91-4182-9E3A-8FE84DAD8F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C0F14-7B3C-4FB5-B827-C2FD39DDB751}" type="datetimeFigureOut">
              <a:rPr lang="ru-RU"/>
              <a:pPr>
                <a:defRPr/>
              </a:pPr>
              <a:t>29.11.2016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C2019-2D25-4183-A13B-CCC6A0CD27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2E20A-3092-430B-8354-D6F894391ED5}" type="datetimeFigureOut">
              <a:rPr lang="ru-RU"/>
              <a:pPr>
                <a:defRPr/>
              </a:pPr>
              <a:t>29.11.2016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A8BEC-AE57-4B3B-8605-2B90CA4533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B94B4-2E21-45F4-85D4-69489A073737}" type="datetimeFigureOut">
              <a:rPr lang="ru-RU"/>
              <a:pPr>
                <a:defRPr/>
              </a:pPr>
              <a:t>29.11.2016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B1195-4721-402A-80B7-B853A8CCB1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C18E2B5-D9CC-4BA4-82C7-8390D90C194D}" type="datetimeFigureOut">
              <a:rPr lang="ru-RU"/>
              <a:pPr>
                <a:defRPr/>
              </a:pPr>
              <a:t>29.11.2016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2FBAB5E-5C20-4978-B3B0-FE1363A871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slide" Target="slide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124744"/>
            <a:ext cx="7119321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Свойства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п</a:t>
            </a:r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араллельных прямых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0"/>
            <a:ext cx="7810500" cy="2015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2348880"/>
            <a:ext cx="7864475" cy="2016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4221088"/>
            <a:ext cx="7704856" cy="2295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 descr="http://promechti.ru/wp-content/uploads/2016/06/strelka_vverkh_pravaja.pn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2171098">
            <a:off x="7243405" y="5524342"/>
            <a:ext cx="19050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0"/>
            <a:ext cx="8497887" cy="589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713" y="620713"/>
            <a:ext cx="5130800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4221163"/>
            <a:ext cx="813752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 descr="http://u.kanobu.ru/longreads/2016/4/23/d4b97513-4b8f-4b93-9860-45cb6d8f797c.jp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24328" y="5517232"/>
            <a:ext cx="1124744" cy="11247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4075" y="404813"/>
            <a:ext cx="5186363" cy="285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5188" y="3716338"/>
            <a:ext cx="8278812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5" descr="http://u.kanobu.ru/longreads/2016/4/23/d4b97513-4b8f-4b93-9860-45cb6d8f797c.jp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24328" y="5517232"/>
            <a:ext cx="1124744" cy="11247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4075" y="692150"/>
            <a:ext cx="4176713" cy="542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5" descr="http://u.kanobu.ru/longreads/2016/4/23/d4b97513-4b8f-4b93-9860-45cb6d8f797c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5517232"/>
            <a:ext cx="1124744" cy="11247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338" y="549275"/>
            <a:ext cx="3911600" cy="495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5" descr="http://u.kanobu.ru/longreads/2016/4/23/d4b97513-4b8f-4b93-9860-45cb6d8f797c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5517232"/>
            <a:ext cx="1124744" cy="11247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875" y="620713"/>
            <a:ext cx="3694113" cy="431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5" descr="http://u.kanobu.ru/longreads/2016/4/23/d4b97513-4b8f-4b93-9860-45cb6d8f797c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5517232"/>
            <a:ext cx="1124744" cy="11247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voistva_par_pr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svoistva_par_pr</Template>
  <TotalTime>7</TotalTime>
  <Words>3</Words>
  <Application>Microsoft Office PowerPoint</Application>
  <PresentationFormat>Экран (4:3)</PresentationFormat>
  <Paragraphs>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Calibri</vt:lpstr>
      <vt:lpstr>Arial</vt:lpstr>
      <vt:lpstr>svoistva_par_pr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111</dc:creator>
  <cp:lastModifiedBy>111</cp:lastModifiedBy>
  <cp:revision>1</cp:revision>
  <dcterms:created xsi:type="dcterms:W3CDTF">2016-11-29T17:50:17Z</dcterms:created>
  <dcterms:modified xsi:type="dcterms:W3CDTF">2016-11-29T17:57:23Z</dcterms:modified>
</cp:coreProperties>
</file>