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88" r:id="rId3"/>
    <p:sldMasterId id="2147483692" r:id="rId4"/>
    <p:sldMasterId id="2147483696" r:id="rId5"/>
    <p:sldMasterId id="2147483699" r:id="rId6"/>
    <p:sldMasterId id="2147483714" r:id="rId7"/>
    <p:sldMasterId id="2147483718" r:id="rId8"/>
    <p:sldMasterId id="2147483722" r:id="rId9"/>
    <p:sldMasterId id="2147483726" r:id="rId10"/>
    <p:sldMasterId id="2147483730" r:id="rId11"/>
  </p:sldMasterIdLst>
  <p:notesMasterIdLst>
    <p:notesMasterId r:id="rId15"/>
  </p:notesMasterIdLst>
  <p:sldIdLst>
    <p:sldId id="332" r:id="rId12"/>
    <p:sldId id="324" r:id="rId13"/>
    <p:sldId id="3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DFC46C3A-E160-450B-BEFB-57D75AC0B817}">
          <p14:sldIdLst>
            <p14:sldId id="332"/>
            <p14:sldId id="361"/>
            <p14:sldId id="339"/>
            <p14:sldId id="324"/>
            <p14:sldId id="346"/>
            <p14:sldId id="350"/>
            <p14:sldId id="368"/>
            <p14:sldId id="367"/>
            <p14:sldId id="369"/>
            <p14:sldId id="365"/>
            <p14:sldId id="370"/>
            <p14:sldId id="371"/>
            <p14:sldId id="345"/>
            <p14:sldId id="363"/>
            <p14:sldId id="372"/>
            <p14:sldId id="375"/>
            <p14:sldId id="376"/>
            <p14:sldId id="364"/>
            <p14:sldId id="378"/>
            <p14:sldId id="462"/>
            <p14:sldId id="384"/>
            <p14:sldId id="446"/>
            <p14:sldId id="442"/>
            <p14:sldId id="447"/>
            <p14:sldId id="448"/>
            <p14:sldId id="451"/>
            <p14:sldId id="452"/>
            <p14:sldId id="453"/>
            <p14:sldId id="454"/>
            <p14:sldId id="449"/>
            <p14:sldId id="463"/>
            <p14:sldId id="4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EDED05"/>
    <a:srgbClr val="FF9933"/>
    <a:srgbClr val="FF9900"/>
    <a:srgbClr val="00CC00"/>
    <a:srgbClr val="F9EB3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660" y="9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BF331-5E78-4194-B773-78254D866926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E7192-20EA-49A8-B44A-CA5368727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0767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76F0F-55ED-4168-9F92-57A0BD40D2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9BE8A-965E-4F5D-9F78-FE93F5C94A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488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CB920-85DD-4AA1-B6AB-B48F57561F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FF9E7-2E4A-4DFA-8B4E-FEC28851F2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417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6F8B3-2AF9-4AC2-B75C-8142D13AB5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6E793-951B-4A8E-BCE1-89836BFE21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9898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Мы помним\Pomn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48" y="4149080"/>
            <a:ext cx="7772400" cy="11521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3780" y="5877272"/>
            <a:ext cx="6400800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1797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9075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Мы помним\Pomn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48" y="4149080"/>
            <a:ext cx="7772400" cy="11521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3780" y="5877272"/>
            <a:ext cx="6400800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7348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0982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Мы помним\Pomn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48" y="4149080"/>
            <a:ext cx="7772400" cy="11521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3780" y="5877272"/>
            <a:ext cx="6400800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38947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720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Мы помним\Pomn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48" y="4149080"/>
            <a:ext cx="7772400" cy="11521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3780" y="5877272"/>
            <a:ext cx="6400800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5678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359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0A6E4-E0CB-40DE-B2F2-4483938411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C7C80-72DE-4563-88A6-355107698F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1986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Мы помним\Pomn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48" y="4149080"/>
            <a:ext cx="7772400" cy="11521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3780" y="5877272"/>
            <a:ext cx="6400800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5691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4548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Мы помним\Pomn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48" y="4149080"/>
            <a:ext cx="7772400" cy="11521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3780" y="5877272"/>
            <a:ext cx="6400800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821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54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Мы помним\Pomn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48" y="4149080"/>
            <a:ext cx="7772400" cy="11521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3780" y="5877272"/>
            <a:ext cx="6400800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0838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7078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Мы помним\Pomn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48" y="4149080"/>
            <a:ext cx="7772400" cy="11521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3780" y="5877272"/>
            <a:ext cx="6400800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1099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1188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Мы помним\Pomn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48" y="4149080"/>
            <a:ext cx="7772400" cy="11521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3780" y="5877272"/>
            <a:ext cx="6400800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26420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598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F688-E61B-456E-A2B9-7068D0708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39E2A-7B89-445A-8E22-B65FCB06C3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19115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Мы помним\Pomn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48" y="4149080"/>
            <a:ext cx="7772400" cy="11521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3780" y="5877272"/>
            <a:ext cx="6400800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64682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744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BAADE-29BF-4F8F-8082-A5B814F199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F88E8-BCB6-4726-B2C9-5544868F5F3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19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6BB13-A85B-4DAC-AA6D-ADF7486A3C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E73CD-330C-407A-A22F-CBE3E37088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411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ABC35-EA78-45B9-AB53-A455BDDB32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90AD4-B6E5-4C5E-928A-FA5F0E4DF3B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109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CD6CC-5DB5-46F3-93D1-F0E938D399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CADD2-26A5-43D6-B3F5-0F3A281B2C7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24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24942-D6F2-47B3-BC35-1EC54B8311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7A7C4-4E36-4E0A-B66D-2FB1A9C5E0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250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F029D-18FD-4B99-8C72-0F3585DF86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6881A-70C0-445D-BCB9-B9874C8358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609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9E1309-C9F6-4399-BCBF-B800B61AAA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1338A9-AFBA-4E6A-A8D2-4487D9E39D9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187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Мы помним\Pomnim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60375" y="9080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42200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Мы помним\Pomnim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60375" y="9080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11419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Мы помним\Pomnim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60375" y="9080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32421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Мы помним\Pomnim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60375" y="9080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18165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Мы помним\Pomnim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60375" y="9080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13850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Мы помним\Pomnim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60375" y="9080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71097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Мы помним\Pomnim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60375" y="9080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407456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Мы помним\Pomnim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60375" y="9080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59513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Мы помним\Pomnim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60375" y="9080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61066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Мы помним\Pomnim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60375" y="9080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76263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88741" y="-1197260"/>
            <a:ext cx="6857999" cy="925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13110" y="1700808"/>
            <a:ext cx="475155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«Тверь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город 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воинской славы».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91382" y="4797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Выполнила : учитель истории </a:t>
            </a:r>
          </a:p>
          <a:p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МОУ СОШ № 37 г. Твери</a:t>
            </a:r>
          </a:p>
          <a:p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Майборода Надежда Егоровна</a:t>
            </a:r>
          </a:p>
        </p:txBody>
      </p:sp>
      <p:pic>
        <p:nvPicPr>
          <p:cNvPr id="9" name="Рисунок 3" descr="5657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20" y="3147358"/>
            <a:ext cx="2461452" cy="1846089"/>
          </a:xfrm>
          <a:prstGeom prst="rect">
            <a:avLst/>
          </a:prstGeom>
          <a:effectLst>
            <a:outerShdw blurRad="304800" dist="50800" dir="5400000" algn="ctr" rotWithShape="0">
              <a:srgbClr val="000000">
                <a:alpha val="96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3" y="495330"/>
            <a:ext cx="3895725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425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88741" y="-1197260"/>
            <a:ext cx="6857999" cy="925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440" y="3717032"/>
            <a:ext cx="5001253" cy="280831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3963" y="462165"/>
            <a:ext cx="50800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Тверь—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старинный российский город основан в 1135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году. Благодаря выгодному местоположению Тверь начала быстро расти и в 1247 году стала столицей независимого княжества. </a:t>
            </a:r>
            <a:endParaRPr lang="ru-RU" sz="2400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2989199" cy="388843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55" y="340175"/>
            <a:ext cx="1776127" cy="211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846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59940" y="-1188320"/>
            <a:ext cx="6886559" cy="928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390655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42931" y="6330623"/>
            <a:ext cx="4025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Часовня Михаила Тверского. 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6" y="799654"/>
            <a:ext cx="1851201" cy="257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68782" y="116632"/>
            <a:ext cx="914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Михаил Ярославич  хранитель земли Тверской.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600" y="6200185"/>
            <a:ext cx="3139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Поклонный крест Михаилу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Тверскому 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152" y="3740991"/>
            <a:ext cx="3687042" cy="245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80" y="3671793"/>
            <a:ext cx="3680634" cy="252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295" y="799654"/>
            <a:ext cx="4344517" cy="237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 descr="http://img1.bitbazar.ru/600/0/7788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artisticMarker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1760" y="701407"/>
            <a:ext cx="1840312" cy="23864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652" y="1660807"/>
            <a:ext cx="1348770" cy="179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91936" y="3194559"/>
            <a:ext cx="4525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Памятник Михаилу Тверскому.</a:t>
            </a:r>
          </a:p>
        </p:txBody>
      </p:sp>
    </p:spTree>
    <p:extLst>
      <p:ext uri="{BB962C8B-B14F-4D97-AF65-F5344CB8AC3E}">
        <p14:creationId xmlns="" xmlns:p14="http://schemas.microsoft.com/office/powerpoint/2010/main" val="3237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nzhevyy-gradient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radient03.pot [Режим совместимости]" id="{9C3C9AF1-E796-49A7-9870-EF023245E8F2}" vid="{FBE2674A-7517-4BBF-BBB6-CB41C2D78AD8}"/>
    </a:ext>
  </a:extLst>
</a:theme>
</file>

<file path=ppt/theme/theme10.xml><?xml version="1.0" encoding="utf-8"?>
<a:theme xmlns:a="http://schemas.openxmlformats.org/drawingml/2006/main" name="8_Pomni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Pomni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mni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omni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omni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Pomni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Pomni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Pomni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Pomni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Pomni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3885</TotalTime>
  <Words>65</Words>
  <Application>Microsoft Office PowerPoint</Application>
  <PresentationFormat>Экран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3</vt:i4>
      </vt:variant>
    </vt:vector>
  </HeadingPairs>
  <TitlesOfParts>
    <vt:vector size="14" baseType="lpstr">
      <vt:lpstr>Oranzhevyy-gradient</vt:lpstr>
      <vt:lpstr>Pomnim</vt:lpstr>
      <vt:lpstr>1_Pomnim</vt:lpstr>
      <vt:lpstr>2_Pomnim</vt:lpstr>
      <vt:lpstr>3_Pomnim</vt:lpstr>
      <vt:lpstr>4_Pomnim</vt:lpstr>
      <vt:lpstr>5_Pomnim</vt:lpstr>
      <vt:lpstr>6_Pomnim</vt:lpstr>
      <vt:lpstr>7_Pomnim</vt:lpstr>
      <vt:lpstr>8_Pomnim</vt:lpstr>
      <vt:lpstr>9_Pomnim</vt:lpstr>
      <vt:lpstr>Слайд 1</vt:lpstr>
      <vt:lpstr>Слайд 2</vt:lpstr>
      <vt:lpstr>Слайд 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Презентация </dc:title>
  <dc:creator>Надежда</dc:creator>
  <cp:lastModifiedBy>тамара</cp:lastModifiedBy>
  <cp:revision>321</cp:revision>
  <dcterms:created xsi:type="dcterms:W3CDTF">2016-12-04T18:16:32Z</dcterms:created>
  <dcterms:modified xsi:type="dcterms:W3CDTF">2016-12-18T12:57:34Z</dcterms:modified>
</cp:coreProperties>
</file>