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573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работы над сочинением-рассуждением ЕГЭ по русскому языку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00760" y="3357562"/>
            <a:ext cx="2571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Прокопьева О.И.,</a:t>
            </a:r>
          </a:p>
          <a:p>
            <a:r>
              <a:rPr lang="ru-RU" dirty="0" smtClean="0"/>
              <a:t>учитель русского языка</a:t>
            </a:r>
          </a:p>
          <a:p>
            <a:r>
              <a:rPr lang="ru-RU" dirty="0" smtClean="0"/>
              <a:t>и литературы </a:t>
            </a:r>
          </a:p>
          <a:p>
            <a:r>
              <a:rPr lang="ru-RU" dirty="0" smtClean="0"/>
              <a:t>МБОУ «Гимназия№3»</a:t>
            </a:r>
          </a:p>
          <a:p>
            <a:r>
              <a:rPr lang="ru-RU" dirty="0" smtClean="0"/>
              <a:t>г.Октябрьского </a:t>
            </a:r>
            <a:r>
              <a:rPr lang="ru-RU" dirty="0" smtClean="0"/>
              <a:t>Р</a:t>
            </a:r>
            <a:r>
              <a:rPr lang="ru-RU" dirty="0" smtClean="0"/>
              <a:t>еспублики Башкортостан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64886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257174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Методические рекомендации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Проблема – вопрос, над которым размышляет автор.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2285992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1571612"/>
            <a:ext cx="585791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Сформулировать проблему можно</a:t>
            </a:r>
            <a:r>
              <a:rPr lang="en-US" dirty="0" smtClean="0"/>
              <a:t>: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sz="2800" u="sng" dirty="0" smtClean="0"/>
              <a:t>В виде вопроса.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Что такое … ? (талант)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Как должен жить человек, чтобы не растратить свой дар?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В чем заключается … 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Какую роль в жизни человека играет … 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Имеет ли человек право вмешиваться в жизнь природы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728" y="4286256"/>
            <a:ext cx="535785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2. В виде четкого и лаконичного предложения</a:t>
            </a:r>
            <a:r>
              <a:rPr lang="en-US" sz="2800" u="sng" dirty="0" smtClean="0"/>
              <a:t>:</a:t>
            </a:r>
            <a:r>
              <a:rPr lang="ru-RU" sz="2800" u="sng" dirty="0" smtClean="0"/>
              <a:t> </a:t>
            </a:r>
          </a:p>
          <a:p>
            <a:r>
              <a:rPr lang="ru-RU" dirty="0" smtClean="0"/>
              <a:t>проблема (чего?) поднимается в тексте.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Автор поднимает проблему …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Автора волнует проблема …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Отрывок посвящен проблеме …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тексте представлена проблема …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Виды вступлений 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1643050"/>
            <a:ext cx="692948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Лирическое размышление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Ряд риторических вопросов, созвучных проблеме текста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Ряд назывных предложений, создающих образную картину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Риторическое восклицание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Цитата из исходного текста или другого источника, связанная с рассматриваемой проблемой.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Ключевое слово текста.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Факты биографии автора, его взгляды и убеждения(если они вам известны)</a:t>
            </a:r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Комментарий – пояснение, объяснение, толкование рассуждение по проблеме с опорой на исходный текст.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143116"/>
            <a:ext cx="73581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Комментарий дается с опорой на следующие вопросы</a:t>
            </a:r>
            <a:r>
              <a:rPr lang="en-US" sz="2800" u="sng" dirty="0" smtClean="0"/>
              <a:t>:</a:t>
            </a:r>
            <a:r>
              <a:rPr lang="ru-RU" sz="2800" u="sng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На каком материале автор раскрывает проблему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На чем заостряет свое внимание?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Какие имена (факты, событие) упоминает автор? Для чего?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Какого эмоциональное отношение автора?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Какие языковые средства используются?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ru-RU" dirty="0" smtClean="0"/>
              <a:t>Как оформить комментарий?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1857364"/>
            <a:ext cx="68580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Разворачивая комментарий, можно использовать маркеры клише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Рассматривая проблему на примере</a:t>
            </a:r>
            <a:r>
              <a:rPr lang="en-US" sz="2400" dirty="0" smtClean="0"/>
              <a:t> </a:t>
            </a:r>
            <a:r>
              <a:rPr lang="ru-RU" sz="2400" dirty="0" smtClean="0"/>
              <a:t>… , автор (с иронией, тревогой, возмущением) рассказывает о том, что …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Решая проблему, автор подчеркивает …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Комментируя эту проблему, нельзя не отметить моменты, которые особенно волнуют автора. Это …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Автор использует яркие примеры …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Автору важно убедить читателя в том, что …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Позиция автора – это его мнение, точка зрения, мысль – все то, что сопряжено с оценочным отношением к решаемой проблеме.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2214554"/>
            <a:ext cx="68580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Автор считает, что …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Автор стремится донести мысль о том, что …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Автор убеждает нас в том, что …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Автор подводит нас к мысли о том, что 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dirty="0" smtClean="0"/>
              <a:t>Структура аргументации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43240" y="1643050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тезис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00628" y="2285992"/>
            <a:ext cx="1714512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86380" y="342900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15074" y="3286124"/>
            <a:ext cx="2286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/>
              <a:t>Аргумент 2 </a:t>
            </a:r>
          </a:p>
          <a:p>
            <a:r>
              <a:rPr lang="ru-RU" sz="2000" dirty="0" smtClean="0"/>
              <a:t>Эта же проблема нашла свое отражение в произведении … 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3071810"/>
            <a:ext cx="3286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/>
              <a:t>Аргумент 1</a:t>
            </a:r>
          </a:p>
          <a:p>
            <a:r>
              <a:rPr lang="ru-RU" sz="2000" dirty="0" smtClean="0"/>
              <a:t>Правоту автора подтверждает и опыт художественной литературы. Вспомним … </a:t>
            </a:r>
            <a:endParaRPr lang="ru-RU" sz="20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2857488" y="2285992"/>
            <a:ext cx="107157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86182" y="5429264"/>
            <a:ext cx="2000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Заключение</a:t>
            </a:r>
          </a:p>
          <a:p>
            <a:pPr algn="ctr"/>
            <a:r>
              <a:rPr lang="ru-RU" dirty="0" smtClean="0"/>
              <a:t>Таким образом, … </a:t>
            </a:r>
            <a:endParaRPr lang="ru-RU" dirty="0"/>
          </a:p>
        </p:txBody>
      </p:sp>
      <p:cxnSp>
        <p:nvCxnSpPr>
          <p:cNvPr id="15" name="Соединительная линия уступом 14"/>
          <p:cNvCxnSpPr>
            <a:endCxn id="13" idx="1"/>
          </p:cNvCxnSpPr>
          <p:nvPr/>
        </p:nvCxnSpPr>
        <p:spPr>
          <a:xfrm>
            <a:off x="2572530" y="4858554"/>
            <a:ext cx="1213652" cy="94004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 rot="10800000" flipV="1">
            <a:off x="5715008" y="5429264"/>
            <a:ext cx="1571636" cy="5000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772400" cy="1470025"/>
          </a:xfrm>
        </p:spPr>
        <p:txBody>
          <a:bodyPr/>
          <a:lstStyle/>
          <a:p>
            <a:r>
              <a:rPr lang="ru-RU" dirty="0" smtClean="0"/>
              <a:t>Виды заключений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785926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Обзор всех положений, осмысленных в основной части.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Использование цитаты, прокомментированной в заключении.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Яркий пример, обобщающий ваши суждения.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Риторический вопрос, возвращающий читателя к проблеме текста. (Неужели человечество продолжит бездумное уничтожение природы, а значит, и самого себя?)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Открытый финал.</a:t>
            </a:r>
          </a:p>
          <a:p>
            <a:pPr marL="342900" indent="-342900"/>
            <a:r>
              <a:rPr lang="ru-RU" sz="2400" dirty="0" smtClean="0"/>
              <a:t>(А может быть, так происходит, потому что мы просто не хотим ничего менять в себе? ..)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ru-RU" dirty="0" smtClean="0"/>
              <a:t>Желаю успехов!</a:t>
            </a:r>
            <a:endParaRPr lang="ru-RU" dirty="0"/>
          </a:p>
        </p:txBody>
      </p:sp>
      <p:pic>
        <p:nvPicPr>
          <p:cNvPr id="1026" name="Picture 2" descr="C:\Users\Дима\Desktop\5184_html_m26d3866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071678"/>
            <a:ext cx="3121041" cy="31210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457</Words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Технология работы над сочинением-рассуждением ЕГЭ по русскому языку </vt:lpstr>
      <vt:lpstr>Проблема – вопрос, над которым размышляет автор.</vt:lpstr>
      <vt:lpstr>Виды вступлений </vt:lpstr>
      <vt:lpstr>Комментарий – пояснение, объяснение, толкование рассуждение по проблеме с опорой на исходный текст.</vt:lpstr>
      <vt:lpstr>Как оформить комментарий?</vt:lpstr>
      <vt:lpstr>Позиция автора – это его мнение, точка зрения, мысль – все то, что сопряжено с оценочным отношением к решаемой проблеме. </vt:lpstr>
      <vt:lpstr>Структура аргументации </vt:lpstr>
      <vt:lpstr>Виды заключений </vt:lpstr>
      <vt:lpstr>Желаю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работы над сочинением-рассуждением ЕГЭ по русскому языку </dc:title>
  <dc:creator>Dima</dc:creator>
  <cp:lastModifiedBy>Дима</cp:lastModifiedBy>
  <cp:revision>6</cp:revision>
  <dcterms:created xsi:type="dcterms:W3CDTF">2017-02-26T09:22:00Z</dcterms:created>
  <dcterms:modified xsi:type="dcterms:W3CDTF">2017-03-21T14:12:36Z</dcterms:modified>
</cp:coreProperties>
</file>