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6FCD9-A0D2-4C4C-A3F8-9BB8ADD557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589DEC-E3DA-440E-B98D-E9652CD0DEF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8F6EE2B1-9727-4BE6-87BE-B4DE0629718E}" type="parTrans" cxnId="{D0EE1456-6FFD-4446-BAF6-938E96B56526}">
      <dgm:prSet/>
      <dgm:spPr/>
      <dgm:t>
        <a:bodyPr/>
        <a:lstStyle/>
        <a:p>
          <a:endParaRPr lang="ru-RU"/>
        </a:p>
      </dgm:t>
    </dgm:pt>
    <dgm:pt modelId="{9ED1CBDA-14CF-4812-B17C-F12C803534B6}" type="sibTrans" cxnId="{D0EE1456-6FFD-4446-BAF6-938E96B56526}">
      <dgm:prSet/>
      <dgm:spPr/>
      <dgm:t>
        <a:bodyPr/>
        <a:lstStyle/>
        <a:p>
          <a:endParaRPr lang="ru-RU"/>
        </a:p>
      </dgm:t>
    </dgm:pt>
    <dgm:pt modelId="{46585B03-D050-4AF9-9FE8-2F50474385BC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12</a:t>
          </a:r>
          <a:endParaRPr lang="ru-RU" sz="4000" b="1" dirty="0">
            <a:solidFill>
              <a:srgbClr val="FFC000"/>
            </a:solidFill>
          </a:endParaRPr>
        </a:p>
      </dgm:t>
    </dgm:pt>
    <dgm:pt modelId="{57439F1E-6E0B-42A4-A32D-434FCD3F7DA2}" type="parTrans" cxnId="{1BE8A23E-1996-483D-A65F-E025A1218DC9}">
      <dgm:prSet/>
      <dgm:spPr/>
      <dgm:t>
        <a:bodyPr/>
        <a:lstStyle/>
        <a:p>
          <a:endParaRPr lang="ru-RU"/>
        </a:p>
      </dgm:t>
    </dgm:pt>
    <dgm:pt modelId="{1F825C39-01DF-4E0D-A6E1-9ED086B5A6EF}" type="sibTrans" cxnId="{1BE8A23E-1996-483D-A65F-E025A1218DC9}">
      <dgm:prSet/>
      <dgm:spPr/>
      <dgm:t>
        <a:bodyPr/>
        <a:lstStyle/>
        <a:p>
          <a:endParaRPr lang="ru-RU"/>
        </a:p>
      </dgm:t>
    </dgm:pt>
    <dgm:pt modelId="{B674D090-B4CD-4BCB-9EBE-5CAEE48C4D4F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3EE41B69-D617-4094-9A34-E3EF740016C9}" type="parTrans" cxnId="{07865632-9B9B-4162-A672-97A252965275}">
      <dgm:prSet/>
      <dgm:spPr/>
      <dgm:t>
        <a:bodyPr/>
        <a:lstStyle/>
        <a:p>
          <a:endParaRPr lang="ru-RU"/>
        </a:p>
      </dgm:t>
    </dgm:pt>
    <dgm:pt modelId="{DE4AB3B2-95CF-4BAB-B663-B7C07BBF86A0}" type="sibTrans" cxnId="{07865632-9B9B-4162-A672-97A252965275}">
      <dgm:prSet/>
      <dgm:spPr/>
      <dgm:t>
        <a:bodyPr/>
        <a:lstStyle/>
        <a:p>
          <a:endParaRPr lang="ru-RU"/>
        </a:p>
      </dgm:t>
    </dgm:pt>
    <dgm:pt modelId="{5C6CEB7C-EE11-49A8-8D57-89C98286032D}" type="pres">
      <dgm:prSet presAssocID="{86E6FCD9-A0D2-4C4C-A3F8-9BB8ADD55704}" presName="CompostProcess" presStyleCnt="0">
        <dgm:presLayoutVars>
          <dgm:dir/>
          <dgm:resizeHandles val="exact"/>
        </dgm:presLayoutVars>
      </dgm:prSet>
      <dgm:spPr/>
    </dgm:pt>
    <dgm:pt modelId="{99BE2D45-13EB-486F-B885-C3BD12ED8BD5}" type="pres">
      <dgm:prSet presAssocID="{86E6FCD9-A0D2-4C4C-A3F8-9BB8ADD55704}" presName="arrow" presStyleLbl="bgShp" presStyleIdx="0" presStyleCnt="1" custLinFactNeighborX="-38931" custLinFactNeighborY="-80033"/>
      <dgm:spPr/>
    </dgm:pt>
    <dgm:pt modelId="{40525BCF-C192-49CA-B2D9-6A1FBD1FEFC0}" type="pres">
      <dgm:prSet presAssocID="{86E6FCD9-A0D2-4C4C-A3F8-9BB8ADD55704}" presName="linearProcess" presStyleCnt="0"/>
      <dgm:spPr/>
    </dgm:pt>
    <dgm:pt modelId="{23A0ECB3-7A9D-47C2-8F6B-57C8D7A4D05B}" type="pres">
      <dgm:prSet presAssocID="{72589DEC-E3DA-440E-B98D-E9652CD0DEFB}" presName="textNode" presStyleLbl="node1" presStyleIdx="0" presStyleCnt="3">
        <dgm:presLayoutVars>
          <dgm:bulletEnabled val="1"/>
        </dgm:presLayoutVars>
      </dgm:prSet>
      <dgm:spPr/>
    </dgm:pt>
    <dgm:pt modelId="{23870E50-7CAB-45ED-9AAB-54B7DFC58F16}" type="pres">
      <dgm:prSet presAssocID="{9ED1CBDA-14CF-4812-B17C-F12C803534B6}" presName="sibTrans" presStyleCnt="0"/>
      <dgm:spPr/>
    </dgm:pt>
    <dgm:pt modelId="{060C9152-3B56-4BDF-9799-F3489DFD56C0}" type="pres">
      <dgm:prSet presAssocID="{46585B03-D050-4AF9-9FE8-2F50474385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19A9-5C08-4364-B145-503F4E3C376A}" type="pres">
      <dgm:prSet presAssocID="{1F825C39-01DF-4E0D-A6E1-9ED086B5A6EF}" presName="sibTrans" presStyleCnt="0"/>
      <dgm:spPr/>
    </dgm:pt>
    <dgm:pt modelId="{0DB66641-0E6C-4A61-9CF0-C352558E2403}" type="pres">
      <dgm:prSet presAssocID="{B674D090-B4CD-4BCB-9EBE-5CAEE48C4D4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7865632-9B9B-4162-A672-97A252965275}" srcId="{86E6FCD9-A0D2-4C4C-A3F8-9BB8ADD55704}" destId="{B674D090-B4CD-4BCB-9EBE-5CAEE48C4D4F}" srcOrd="2" destOrd="0" parTransId="{3EE41B69-D617-4094-9A34-E3EF740016C9}" sibTransId="{DE4AB3B2-95CF-4BAB-B663-B7C07BBF86A0}"/>
    <dgm:cxn modelId="{04DA04F7-06F9-4B87-93BE-79B198A752D2}" type="presOf" srcId="{B674D090-B4CD-4BCB-9EBE-5CAEE48C4D4F}" destId="{0DB66641-0E6C-4A61-9CF0-C352558E2403}" srcOrd="0" destOrd="0" presId="urn:microsoft.com/office/officeart/2005/8/layout/hProcess9"/>
    <dgm:cxn modelId="{1BE8A23E-1996-483D-A65F-E025A1218DC9}" srcId="{86E6FCD9-A0D2-4C4C-A3F8-9BB8ADD55704}" destId="{46585B03-D050-4AF9-9FE8-2F50474385BC}" srcOrd="1" destOrd="0" parTransId="{57439F1E-6E0B-42A4-A32D-434FCD3F7DA2}" sibTransId="{1F825C39-01DF-4E0D-A6E1-9ED086B5A6EF}"/>
    <dgm:cxn modelId="{7F8949E9-D2EB-4CB0-8543-2BB796A2D57A}" type="presOf" srcId="{46585B03-D050-4AF9-9FE8-2F50474385BC}" destId="{060C9152-3B56-4BDF-9799-F3489DFD56C0}" srcOrd="0" destOrd="0" presId="urn:microsoft.com/office/officeart/2005/8/layout/hProcess9"/>
    <dgm:cxn modelId="{14DFB8B2-8520-42EB-8623-EE025769B688}" type="presOf" srcId="{72589DEC-E3DA-440E-B98D-E9652CD0DEFB}" destId="{23A0ECB3-7A9D-47C2-8F6B-57C8D7A4D05B}" srcOrd="0" destOrd="0" presId="urn:microsoft.com/office/officeart/2005/8/layout/hProcess9"/>
    <dgm:cxn modelId="{D5560F6F-F29D-46EA-861C-D0DDC2058FC5}" type="presOf" srcId="{86E6FCD9-A0D2-4C4C-A3F8-9BB8ADD55704}" destId="{5C6CEB7C-EE11-49A8-8D57-89C98286032D}" srcOrd="0" destOrd="0" presId="urn:microsoft.com/office/officeart/2005/8/layout/hProcess9"/>
    <dgm:cxn modelId="{D0EE1456-6FFD-4446-BAF6-938E96B56526}" srcId="{86E6FCD9-A0D2-4C4C-A3F8-9BB8ADD55704}" destId="{72589DEC-E3DA-440E-B98D-E9652CD0DEFB}" srcOrd="0" destOrd="0" parTransId="{8F6EE2B1-9727-4BE6-87BE-B4DE0629718E}" sibTransId="{9ED1CBDA-14CF-4812-B17C-F12C803534B6}"/>
    <dgm:cxn modelId="{544637A7-51DD-488A-9D5C-5FBA00250763}" type="presParOf" srcId="{5C6CEB7C-EE11-49A8-8D57-89C98286032D}" destId="{99BE2D45-13EB-486F-B885-C3BD12ED8BD5}" srcOrd="0" destOrd="0" presId="urn:microsoft.com/office/officeart/2005/8/layout/hProcess9"/>
    <dgm:cxn modelId="{A7E034CA-E63E-464E-ABEC-C53EAE4BF679}" type="presParOf" srcId="{5C6CEB7C-EE11-49A8-8D57-89C98286032D}" destId="{40525BCF-C192-49CA-B2D9-6A1FBD1FEFC0}" srcOrd="1" destOrd="0" presId="urn:microsoft.com/office/officeart/2005/8/layout/hProcess9"/>
    <dgm:cxn modelId="{B2FE8559-B4ED-4D48-8365-656DC18C94F0}" type="presParOf" srcId="{40525BCF-C192-49CA-B2D9-6A1FBD1FEFC0}" destId="{23A0ECB3-7A9D-47C2-8F6B-57C8D7A4D05B}" srcOrd="0" destOrd="0" presId="urn:microsoft.com/office/officeart/2005/8/layout/hProcess9"/>
    <dgm:cxn modelId="{CB0868EB-717E-4868-95DD-79758A5F0F82}" type="presParOf" srcId="{40525BCF-C192-49CA-B2D9-6A1FBD1FEFC0}" destId="{23870E50-7CAB-45ED-9AAB-54B7DFC58F16}" srcOrd="1" destOrd="0" presId="urn:microsoft.com/office/officeart/2005/8/layout/hProcess9"/>
    <dgm:cxn modelId="{B236F3B7-50C4-40F6-BAD5-6AF9DF0EAAA6}" type="presParOf" srcId="{40525BCF-C192-49CA-B2D9-6A1FBD1FEFC0}" destId="{060C9152-3B56-4BDF-9799-F3489DFD56C0}" srcOrd="2" destOrd="0" presId="urn:microsoft.com/office/officeart/2005/8/layout/hProcess9"/>
    <dgm:cxn modelId="{A462FE20-F1A5-4506-B4CF-0DB7C52FBAB8}" type="presParOf" srcId="{40525BCF-C192-49CA-B2D9-6A1FBD1FEFC0}" destId="{198219A9-5C08-4364-B145-503F4E3C376A}" srcOrd="3" destOrd="0" presId="urn:microsoft.com/office/officeart/2005/8/layout/hProcess9"/>
    <dgm:cxn modelId="{7ACDC8A3-22EC-4B99-A6CE-6FC16853F646}" type="presParOf" srcId="{40525BCF-C192-49CA-B2D9-6A1FBD1FEFC0}" destId="{0DB66641-0E6C-4A61-9CF0-C352558E24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27DCF-AEFE-44E3-9E92-E96BBAAE0B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FD06F14-0AB6-47C8-8646-DDA53B107A6A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82389E0C-E4AF-4BB2-B247-8ECF001F4332}" type="parTrans" cxnId="{B48BBCD0-61FB-4784-A199-64F2DC4128BD}">
      <dgm:prSet/>
      <dgm:spPr/>
      <dgm:t>
        <a:bodyPr/>
        <a:lstStyle/>
        <a:p>
          <a:endParaRPr lang="ru-RU"/>
        </a:p>
      </dgm:t>
    </dgm:pt>
    <dgm:pt modelId="{480694C4-9156-4215-8138-9EDBA622F85E}" type="sibTrans" cxnId="{B48BBCD0-61FB-4784-A199-64F2DC4128BD}">
      <dgm:prSet/>
      <dgm:spPr/>
      <dgm:t>
        <a:bodyPr/>
        <a:lstStyle/>
        <a:p>
          <a:endParaRPr lang="ru-RU"/>
        </a:p>
      </dgm:t>
    </dgm:pt>
    <dgm:pt modelId="{8D133CA5-05B9-40A4-AABA-00C64588F76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15</a:t>
          </a:r>
          <a:endParaRPr lang="ru-RU" sz="4000" b="1" dirty="0">
            <a:solidFill>
              <a:srgbClr val="FFC000"/>
            </a:solidFill>
          </a:endParaRPr>
        </a:p>
      </dgm:t>
    </dgm:pt>
    <dgm:pt modelId="{3DAD28F3-6BEE-416B-9038-D94282A1BDAA}" type="parTrans" cxnId="{32752852-6849-4BCE-9727-BBFF03ED00B5}">
      <dgm:prSet/>
      <dgm:spPr/>
      <dgm:t>
        <a:bodyPr/>
        <a:lstStyle/>
        <a:p>
          <a:endParaRPr lang="ru-RU"/>
        </a:p>
      </dgm:t>
    </dgm:pt>
    <dgm:pt modelId="{B3D9C745-083B-457C-854F-0EAE86A44D96}" type="sibTrans" cxnId="{32752852-6849-4BCE-9727-BBFF03ED00B5}">
      <dgm:prSet/>
      <dgm:spPr/>
      <dgm:t>
        <a:bodyPr/>
        <a:lstStyle/>
        <a:p>
          <a:endParaRPr lang="ru-RU"/>
        </a:p>
      </dgm:t>
    </dgm:pt>
    <dgm:pt modelId="{DCF07FC0-3706-4000-B528-C59660D73C72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DCE448C-6BAC-4747-9E6A-A7AD4297DDE7}" type="parTrans" cxnId="{C9C331B9-E3F6-49B4-BA0B-41C7C8E0BDBD}">
      <dgm:prSet/>
      <dgm:spPr/>
      <dgm:t>
        <a:bodyPr/>
        <a:lstStyle/>
        <a:p>
          <a:endParaRPr lang="ru-RU"/>
        </a:p>
      </dgm:t>
    </dgm:pt>
    <dgm:pt modelId="{7DB70DD6-EC07-45B9-A0AA-80E284B6056A}" type="sibTrans" cxnId="{C9C331B9-E3F6-49B4-BA0B-41C7C8E0BDBD}">
      <dgm:prSet/>
      <dgm:spPr/>
      <dgm:t>
        <a:bodyPr/>
        <a:lstStyle/>
        <a:p>
          <a:endParaRPr lang="ru-RU"/>
        </a:p>
      </dgm:t>
    </dgm:pt>
    <dgm:pt modelId="{219ABDDE-8EBA-4FCE-9FAE-C86F5F106A49}" type="pres">
      <dgm:prSet presAssocID="{FC227DCF-AEFE-44E3-9E92-E96BBAAE0BC5}" presName="CompostProcess" presStyleCnt="0">
        <dgm:presLayoutVars>
          <dgm:dir/>
          <dgm:resizeHandles val="exact"/>
        </dgm:presLayoutVars>
      </dgm:prSet>
      <dgm:spPr/>
    </dgm:pt>
    <dgm:pt modelId="{02797ED8-1FF9-4136-AACF-FA2E0D4EB9FC}" type="pres">
      <dgm:prSet presAssocID="{FC227DCF-AEFE-44E3-9E92-E96BBAAE0BC5}" presName="arrow" presStyleLbl="bgShp" presStyleIdx="0" presStyleCnt="1"/>
      <dgm:spPr/>
    </dgm:pt>
    <dgm:pt modelId="{FCDCC6BD-5861-44DA-A30B-5095BCCD73E6}" type="pres">
      <dgm:prSet presAssocID="{FC227DCF-AEFE-44E3-9E92-E96BBAAE0BC5}" presName="linearProcess" presStyleCnt="0"/>
      <dgm:spPr/>
    </dgm:pt>
    <dgm:pt modelId="{9C6D0141-AC2D-4CD0-881A-D7EB76B0F744}" type="pres">
      <dgm:prSet presAssocID="{1FD06F14-0AB6-47C8-8646-DDA53B107A6A}" presName="textNode" presStyleLbl="node1" presStyleIdx="0" presStyleCnt="3">
        <dgm:presLayoutVars>
          <dgm:bulletEnabled val="1"/>
        </dgm:presLayoutVars>
      </dgm:prSet>
      <dgm:spPr/>
    </dgm:pt>
    <dgm:pt modelId="{CA17DA78-56D6-4F71-944B-F85E02E632F4}" type="pres">
      <dgm:prSet presAssocID="{480694C4-9156-4215-8138-9EDBA622F85E}" presName="sibTrans" presStyleCnt="0"/>
      <dgm:spPr/>
    </dgm:pt>
    <dgm:pt modelId="{F406D8A2-75E6-4E2A-8FA9-629899F3EA2D}" type="pres">
      <dgm:prSet presAssocID="{8D133CA5-05B9-40A4-AABA-00C64588F765}" presName="textNode" presStyleLbl="node1" presStyleIdx="1" presStyleCnt="3">
        <dgm:presLayoutVars>
          <dgm:bulletEnabled val="1"/>
        </dgm:presLayoutVars>
      </dgm:prSet>
      <dgm:spPr/>
    </dgm:pt>
    <dgm:pt modelId="{5A4E446F-B228-4100-B70F-5171DE95469B}" type="pres">
      <dgm:prSet presAssocID="{B3D9C745-083B-457C-854F-0EAE86A44D96}" presName="sibTrans" presStyleCnt="0"/>
      <dgm:spPr/>
    </dgm:pt>
    <dgm:pt modelId="{795548CA-C700-49CF-983C-462242EAA498}" type="pres">
      <dgm:prSet presAssocID="{DCF07FC0-3706-4000-B528-C59660D73C72}" presName="textNode" presStyleLbl="node1" presStyleIdx="2" presStyleCnt="3" custLinFactNeighborX="-6394" custLinFactNeighborY="3047">
        <dgm:presLayoutVars>
          <dgm:bulletEnabled val="1"/>
        </dgm:presLayoutVars>
      </dgm:prSet>
      <dgm:spPr/>
    </dgm:pt>
  </dgm:ptLst>
  <dgm:cxnLst>
    <dgm:cxn modelId="{32752852-6849-4BCE-9727-BBFF03ED00B5}" srcId="{FC227DCF-AEFE-44E3-9E92-E96BBAAE0BC5}" destId="{8D133CA5-05B9-40A4-AABA-00C64588F765}" srcOrd="1" destOrd="0" parTransId="{3DAD28F3-6BEE-416B-9038-D94282A1BDAA}" sibTransId="{B3D9C745-083B-457C-854F-0EAE86A44D96}"/>
    <dgm:cxn modelId="{B48BBCD0-61FB-4784-A199-64F2DC4128BD}" srcId="{FC227DCF-AEFE-44E3-9E92-E96BBAAE0BC5}" destId="{1FD06F14-0AB6-47C8-8646-DDA53B107A6A}" srcOrd="0" destOrd="0" parTransId="{82389E0C-E4AF-4BB2-B247-8ECF001F4332}" sibTransId="{480694C4-9156-4215-8138-9EDBA622F85E}"/>
    <dgm:cxn modelId="{C9C331B9-E3F6-49B4-BA0B-41C7C8E0BDBD}" srcId="{FC227DCF-AEFE-44E3-9E92-E96BBAAE0BC5}" destId="{DCF07FC0-3706-4000-B528-C59660D73C72}" srcOrd="2" destOrd="0" parTransId="{0DCE448C-6BAC-4747-9E6A-A7AD4297DDE7}" sibTransId="{7DB70DD6-EC07-45B9-A0AA-80E284B6056A}"/>
    <dgm:cxn modelId="{5C0D80D0-8957-4674-9593-D31D8BA2C994}" type="presOf" srcId="{DCF07FC0-3706-4000-B528-C59660D73C72}" destId="{795548CA-C700-49CF-983C-462242EAA498}" srcOrd="0" destOrd="0" presId="urn:microsoft.com/office/officeart/2005/8/layout/hProcess9"/>
    <dgm:cxn modelId="{3B6C4285-FBCF-494A-B0CD-9D9324D1D91E}" type="presOf" srcId="{1FD06F14-0AB6-47C8-8646-DDA53B107A6A}" destId="{9C6D0141-AC2D-4CD0-881A-D7EB76B0F744}" srcOrd="0" destOrd="0" presId="urn:microsoft.com/office/officeart/2005/8/layout/hProcess9"/>
    <dgm:cxn modelId="{2F4C6330-D5BF-4546-A690-4FFD9047EB5E}" type="presOf" srcId="{8D133CA5-05B9-40A4-AABA-00C64588F765}" destId="{F406D8A2-75E6-4E2A-8FA9-629899F3EA2D}" srcOrd="0" destOrd="0" presId="urn:microsoft.com/office/officeart/2005/8/layout/hProcess9"/>
    <dgm:cxn modelId="{C3485FF1-AE61-4C7F-B730-99D845DAEC88}" type="presOf" srcId="{FC227DCF-AEFE-44E3-9E92-E96BBAAE0BC5}" destId="{219ABDDE-8EBA-4FCE-9FAE-C86F5F106A49}" srcOrd="0" destOrd="0" presId="urn:microsoft.com/office/officeart/2005/8/layout/hProcess9"/>
    <dgm:cxn modelId="{76DD2262-E44C-40F9-B64E-E4A816D46C35}" type="presParOf" srcId="{219ABDDE-8EBA-4FCE-9FAE-C86F5F106A49}" destId="{02797ED8-1FF9-4136-AACF-FA2E0D4EB9FC}" srcOrd="0" destOrd="0" presId="urn:microsoft.com/office/officeart/2005/8/layout/hProcess9"/>
    <dgm:cxn modelId="{9F5FDE0A-43AF-41FF-99DC-4E599CEE35BC}" type="presParOf" srcId="{219ABDDE-8EBA-4FCE-9FAE-C86F5F106A49}" destId="{FCDCC6BD-5861-44DA-A30B-5095BCCD73E6}" srcOrd="1" destOrd="0" presId="urn:microsoft.com/office/officeart/2005/8/layout/hProcess9"/>
    <dgm:cxn modelId="{1CB78B1B-D44E-4851-B903-FB3E00838094}" type="presParOf" srcId="{FCDCC6BD-5861-44DA-A30B-5095BCCD73E6}" destId="{9C6D0141-AC2D-4CD0-881A-D7EB76B0F744}" srcOrd="0" destOrd="0" presId="urn:microsoft.com/office/officeart/2005/8/layout/hProcess9"/>
    <dgm:cxn modelId="{1F36DAE8-37E8-47D1-8F4B-0D46635B164A}" type="presParOf" srcId="{FCDCC6BD-5861-44DA-A30B-5095BCCD73E6}" destId="{CA17DA78-56D6-4F71-944B-F85E02E632F4}" srcOrd="1" destOrd="0" presId="urn:microsoft.com/office/officeart/2005/8/layout/hProcess9"/>
    <dgm:cxn modelId="{9BB31628-BD6B-4874-BD4F-074B36CF9ACA}" type="presParOf" srcId="{FCDCC6BD-5861-44DA-A30B-5095BCCD73E6}" destId="{F406D8A2-75E6-4E2A-8FA9-629899F3EA2D}" srcOrd="2" destOrd="0" presId="urn:microsoft.com/office/officeart/2005/8/layout/hProcess9"/>
    <dgm:cxn modelId="{A862280E-EB16-49A8-9F7D-499A6B34BE51}" type="presParOf" srcId="{FCDCC6BD-5861-44DA-A30B-5095BCCD73E6}" destId="{5A4E446F-B228-4100-B70F-5171DE95469B}" srcOrd="3" destOrd="0" presId="urn:microsoft.com/office/officeart/2005/8/layout/hProcess9"/>
    <dgm:cxn modelId="{C56FD8D1-A8D3-49A4-B0ED-90D3117F646C}" type="presParOf" srcId="{FCDCC6BD-5861-44DA-A30B-5095BCCD73E6}" destId="{795548CA-C700-49CF-983C-462242EAA4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BACB0-4990-47E1-AB89-14A335AF3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CC275A0-6C40-4C09-BBBE-69108662B03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4C92D61D-030C-45DC-B2B1-6193DC09F069}" type="parTrans" cxnId="{1BB8CE16-3D97-4D93-8A5E-57C537DD7445}">
      <dgm:prSet/>
      <dgm:spPr/>
      <dgm:t>
        <a:bodyPr/>
        <a:lstStyle/>
        <a:p>
          <a:endParaRPr lang="ru-RU"/>
        </a:p>
      </dgm:t>
    </dgm:pt>
    <dgm:pt modelId="{E7FE3D93-D243-496E-8E6D-F7D5EA5190D9}" type="sibTrans" cxnId="{1BB8CE16-3D97-4D93-8A5E-57C537DD7445}">
      <dgm:prSet/>
      <dgm:spPr/>
      <dgm:t>
        <a:bodyPr/>
        <a:lstStyle/>
        <a:p>
          <a:endParaRPr lang="ru-RU"/>
        </a:p>
      </dgm:t>
    </dgm:pt>
    <dgm:pt modelId="{99FCC327-731A-4D58-A0A2-1A0190AB19E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19</a:t>
          </a:r>
          <a:endParaRPr lang="ru-RU" sz="4000" b="1" dirty="0">
            <a:solidFill>
              <a:srgbClr val="FFC000"/>
            </a:solidFill>
          </a:endParaRPr>
        </a:p>
      </dgm:t>
    </dgm:pt>
    <dgm:pt modelId="{0DF6F998-5C77-410A-A313-76C6CA199E6B}" type="parTrans" cxnId="{8FC39A12-C7A7-46FC-AC78-8E91229E599B}">
      <dgm:prSet/>
      <dgm:spPr/>
      <dgm:t>
        <a:bodyPr/>
        <a:lstStyle/>
        <a:p>
          <a:endParaRPr lang="ru-RU"/>
        </a:p>
      </dgm:t>
    </dgm:pt>
    <dgm:pt modelId="{01169817-3463-45F6-88FE-A804C6BE7991}" type="sibTrans" cxnId="{8FC39A12-C7A7-46FC-AC78-8E91229E599B}">
      <dgm:prSet/>
      <dgm:spPr/>
      <dgm:t>
        <a:bodyPr/>
        <a:lstStyle/>
        <a:p>
          <a:endParaRPr lang="ru-RU"/>
        </a:p>
      </dgm:t>
    </dgm:pt>
    <dgm:pt modelId="{A5A0838E-766C-46DF-9825-2C4B5657F28A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F9233285-59E8-4D45-ACC1-9FB260DE429D}" type="parTrans" cxnId="{D3D40699-9975-4B63-BB82-125BCC764911}">
      <dgm:prSet/>
      <dgm:spPr/>
      <dgm:t>
        <a:bodyPr/>
        <a:lstStyle/>
        <a:p>
          <a:endParaRPr lang="ru-RU"/>
        </a:p>
      </dgm:t>
    </dgm:pt>
    <dgm:pt modelId="{0D920A9D-77BA-48BA-BFF4-19E91110DDDD}" type="sibTrans" cxnId="{D3D40699-9975-4B63-BB82-125BCC764911}">
      <dgm:prSet/>
      <dgm:spPr/>
      <dgm:t>
        <a:bodyPr/>
        <a:lstStyle/>
        <a:p>
          <a:endParaRPr lang="ru-RU"/>
        </a:p>
      </dgm:t>
    </dgm:pt>
    <dgm:pt modelId="{B70039D7-C029-4191-80D8-2D4E07CE64DF}" type="pres">
      <dgm:prSet presAssocID="{4D3BACB0-4990-47E1-AB89-14A335AF3E34}" presName="CompostProcess" presStyleCnt="0">
        <dgm:presLayoutVars>
          <dgm:dir/>
          <dgm:resizeHandles val="exact"/>
        </dgm:presLayoutVars>
      </dgm:prSet>
      <dgm:spPr/>
    </dgm:pt>
    <dgm:pt modelId="{B49FE40E-990D-49D0-9581-E236D8ACCFF9}" type="pres">
      <dgm:prSet presAssocID="{4D3BACB0-4990-47E1-AB89-14A335AF3E34}" presName="arrow" presStyleLbl="bgShp" presStyleIdx="0" presStyleCnt="1"/>
      <dgm:spPr/>
    </dgm:pt>
    <dgm:pt modelId="{EB7C3763-C6BE-4315-A23C-C4FDC938B117}" type="pres">
      <dgm:prSet presAssocID="{4D3BACB0-4990-47E1-AB89-14A335AF3E34}" presName="linearProcess" presStyleCnt="0"/>
      <dgm:spPr/>
    </dgm:pt>
    <dgm:pt modelId="{3C1A1870-AD58-4C8D-9DCA-4C3C5DDF82A9}" type="pres">
      <dgm:prSet presAssocID="{4CC275A0-6C40-4C09-BBBE-69108662B031}" presName="textNode" presStyleLbl="node1" presStyleIdx="0" presStyleCnt="3">
        <dgm:presLayoutVars>
          <dgm:bulletEnabled val="1"/>
        </dgm:presLayoutVars>
      </dgm:prSet>
      <dgm:spPr/>
    </dgm:pt>
    <dgm:pt modelId="{2962AD0F-A175-49CA-AB33-77FF9E42A66F}" type="pres">
      <dgm:prSet presAssocID="{E7FE3D93-D243-496E-8E6D-F7D5EA5190D9}" presName="sibTrans" presStyleCnt="0"/>
      <dgm:spPr/>
    </dgm:pt>
    <dgm:pt modelId="{D567D658-5F67-4ADB-9265-02A382C9C66F}" type="pres">
      <dgm:prSet presAssocID="{99FCC327-731A-4D58-A0A2-1A0190AB19EB}" presName="textNode" presStyleLbl="node1" presStyleIdx="1" presStyleCnt="3">
        <dgm:presLayoutVars>
          <dgm:bulletEnabled val="1"/>
        </dgm:presLayoutVars>
      </dgm:prSet>
      <dgm:spPr/>
    </dgm:pt>
    <dgm:pt modelId="{DA1B55BE-437E-4A52-9990-1039879F6D4B}" type="pres">
      <dgm:prSet presAssocID="{01169817-3463-45F6-88FE-A804C6BE7991}" presName="sibTrans" presStyleCnt="0"/>
      <dgm:spPr/>
    </dgm:pt>
    <dgm:pt modelId="{FAED8C82-CD2A-4517-BD9E-E8D97D4B32AF}" type="pres">
      <dgm:prSet presAssocID="{A5A0838E-766C-46DF-9825-2C4B5657F28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FC39A12-C7A7-46FC-AC78-8E91229E599B}" srcId="{4D3BACB0-4990-47E1-AB89-14A335AF3E34}" destId="{99FCC327-731A-4D58-A0A2-1A0190AB19EB}" srcOrd="1" destOrd="0" parTransId="{0DF6F998-5C77-410A-A313-76C6CA199E6B}" sibTransId="{01169817-3463-45F6-88FE-A804C6BE7991}"/>
    <dgm:cxn modelId="{D3D40699-9975-4B63-BB82-125BCC764911}" srcId="{4D3BACB0-4990-47E1-AB89-14A335AF3E34}" destId="{A5A0838E-766C-46DF-9825-2C4B5657F28A}" srcOrd="2" destOrd="0" parTransId="{F9233285-59E8-4D45-ACC1-9FB260DE429D}" sibTransId="{0D920A9D-77BA-48BA-BFF4-19E91110DDDD}"/>
    <dgm:cxn modelId="{57BCE0EB-CBD7-48CD-80AD-06CC82D1AFB6}" type="presOf" srcId="{4D3BACB0-4990-47E1-AB89-14A335AF3E34}" destId="{B70039D7-C029-4191-80D8-2D4E07CE64DF}" srcOrd="0" destOrd="0" presId="urn:microsoft.com/office/officeart/2005/8/layout/hProcess9"/>
    <dgm:cxn modelId="{D0BB9AFB-B72E-41DE-9513-1CEE3DCF5898}" type="presOf" srcId="{4CC275A0-6C40-4C09-BBBE-69108662B031}" destId="{3C1A1870-AD58-4C8D-9DCA-4C3C5DDF82A9}" srcOrd="0" destOrd="0" presId="urn:microsoft.com/office/officeart/2005/8/layout/hProcess9"/>
    <dgm:cxn modelId="{1BB8CE16-3D97-4D93-8A5E-57C537DD7445}" srcId="{4D3BACB0-4990-47E1-AB89-14A335AF3E34}" destId="{4CC275A0-6C40-4C09-BBBE-69108662B031}" srcOrd="0" destOrd="0" parTransId="{4C92D61D-030C-45DC-B2B1-6193DC09F069}" sibTransId="{E7FE3D93-D243-496E-8E6D-F7D5EA5190D9}"/>
    <dgm:cxn modelId="{25F20FF2-F8FC-4871-89B4-25A9EBEDB5CE}" type="presOf" srcId="{99FCC327-731A-4D58-A0A2-1A0190AB19EB}" destId="{D567D658-5F67-4ADB-9265-02A382C9C66F}" srcOrd="0" destOrd="0" presId="urn:microsoft.com/office/officeart/2005/8/layout/hProcess9"/>
    <dgm:cxn modelId="{1DE47AF3-FB41-42CE-8B19-96434F2C226F}" type="presOf" srcId="{A5A0838E-766C-46DF-9825-2C4B5657F28A}" destId="{FAED8C82-CD2A-4517-BD9E-E8D97D4B32AF}" srcOrd="0" destOrd="0" presId="urn:microsoft.com/office/officeart/2005/8/layout/hProcess9"/>
    <dgm:cxn modelId="{46C662DF-81CC-497A-8304-8F1FA761C2AD}" type="presParOf" srcId="{B70039D7-C029-4191-80D8-2D4E07CE64DF}" destId="{B49FE40E-990D-49D0-9581-E236D8ACCFF9}" srcOrd="0" destOrd="0" presId="urn:microsoft.com/office/officeart/2005/8/layout/hProcess9"/>
    <dgm:cxn modelId="{06860F9D-91F6-433A-A383-B07C565147E5}" type="presParOf" srcId="{B70039D7-C029-4191-80D8-2D4E07CE64DF}" destId="{EB7C3763-C6BE-4315-A23C-C4FDC938B117}" srcOrd="1" destOrd="0" presId="urn:microsoft.com/office/officeart/2005/8/layout/hProcess9"/>
    <dgm:cxn modelId="{602700B9-00B1-4FC4-B0ED-405EFFC18468}" type="presParOf" srcId="{EB7C3763-C6BE-4315-A23C-C4FDC938B117}" destId="{3C1A1870-AD58-4C8D-9DCA-4C3C5DDF82A9}" srcOrd="0" destOrd="0" presId="urn:microsoft.com/office/officeart/2005/8/layout/hProcess9"/>
    <dgm:cxn modelId="{D1D6D5F9-E995-453D-A7E7-8D0B877F4F92}" type="presParOf" srcId="{EB7C3763-C6BE-4315-A23C-C4FDC938B117}" destId="{2962AD0F-A175-49CA-AB33-77FF9E42A66F}" srcOrd="1" destOrd="0" presId="urn:microsoft.com/office/officeart/2005/8/layout/hProcess9"/>
    <dgm:cxn modelId="{7F49B0F1-857E-4386-A095-2C3E318C9307}" type="presParOf" srcId="{EB7C3763-C6BE-4315-A23C-C4FDC938B117}" destId="{D567D658-5F67-4ADB-9265-02A382C9C66F}" srcOrd="2" destOrd="0" presId="urn:microsoft.com/office/officeart/2005/8/layout/hProcess9"/>
    <dgm:cxn modelId="{9D13A4B4-2C2C-413E-9246-1E969AB30E47}" type="presParOf" srcId="{EB7C3763-C6BE-4315-A23C-C4FDC938B117}" destId="{DA1B55BE-437E-4A52-9990-1039879F6D4B}" srcOrd="3" destOrd="0" presId="urn:microsoft.com/office/officeart/2005/8/layout/hProcess9"/>
    <dgm:cxn modelId="{1C8B5B91-7DEB-48D5-9735-5D988C142CC3}" type="presParOf" srcId="{EB7C3763-C6BE-4315-A23C-C4FDC938B117}" destId="{FAED8C82-CD2A-4517-BD9E-E8D97D4B32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480BD-5479-413E-84C4-881867280F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7F2D9B-4BB6-484A-994B-B4866D41E06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9D02532-0043-4C16-8F29-BD6294906965}" type="parTrans" cxnId="{2A7499A6-D5DD-4C02-929F-5FC2195F28AF}">
      <dgm:prSet/>
      <dgm:spPr/>
      <dgm:t>
        <a:bodyPr/>
        <a:lstStyle/>
        <a:p>
          <a:endParaRPr lang="ru-RU"/>
        </a:p>
      </dgm:t>
    </dgm:pt>
    <dgm:pt modelId="{DA8BBB8A-0C39-4532-9678-8DB79EA76C49}" type="sibTrans" cxnId="{2A7499A6-D5DD-4C02-929F-5FC2195F28AF}">
      <dgm:prSet/>
      <dgm:spPr/>
      <dgm:t>
        <a:bodyPr/>
        <a:lstStyle/>
        <a:p>
          <a:endParaRPr lang="ru-RU"/>
        </a:p>
      </dgm:t>
    </dgm:pt>
    <dgm:pt modelId="{C7380B58-4955-456F-84AE-16C4E96B172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14</a:t>
          </a:r>
          <a:endParaRPr lang="ru-RU" sz="4000" b="1" dirty="0">
            <a:solidFill>
              <a:srgbClr val="FFC000"/>
            </a:solidFill>
          </a:endParaRPr>
        </a:p>
      </dgm:t>
    </dgm:pt>
    <dgm:pt modelId="{17CD39A3-DB7B-4FD5-BBB1-07E5E1CD8234}" type="parTrans" cxnId="{D24AF0EB-3D10-4F64-8CDC-F929C0D2993F}">
      <dgm:prSet/>
      <dgm:spPr/>
      <dgm:t>
        <a:bodyPr/>
        <a:lstStyle/>
        <a:p>
          <a:endParaRPr lang="ru-RU"/>
        </a:p>
      </dgm:t>
    </dgm:pt>
    <dgm:pt modelId="{02E473C6-2F91-4F50-A620-3A219EF849CF}" type="sibTrans" cxnId="{D24AF0EB-3D10-4F64-8CDC-F929C0D2993F}">
      <dgm:prSet/>
      <dgm:spPr/>
      <dgm:t>
        <a:bodyPr/>
        <a:lstStyle/>
        <a:p>
          <a:endParaRPr lang="ru-RU"/>
        </a:p>
      </dgm:t>
    </dgm:pt>
    <dgm:pt modelId="{34D2539F-25A3-49FC-97F7-2615C916D8F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10FC9C6-351B-42FF-A95D-984DAE7EFA85}" type="parTrans" cxnId="{E0EF5236-58B8-4139-B9B1-C19BD8835868}">
      <dgm:prSet/>
      <dgm:spPr/>
      <dgm:t>
        <a:bodyPr/>
        <a:lstStyle/>
        <a:p>
          <a:endParaRPr lang="ru-RU"/>
        </a:p>
      </dgm:t>
    </dgm:pt>
    <dgm:pt modelId="{BE03AE0B-A751-4011-A83A-13137C7EA1C9}" type="sibTrans" cxnId="{E0EF5236-58B8-4139-B9B1-C19BD8835868}">
      <dgm:prSet/>
      <dgm:spPr/>
      <dgm:t>
        <a:bodyPr/>
        <a:lstStyle/>
        <a:p>
          <a:endParaRPr lang="ru-RU"/>
        </a:p>
      </dgm:t>
    </dgm:pt>
    <dgm:pt modelId="{0BCF8443-5E23-4402-BA7A-D1F14DD9F030}" type="pres">
      <dgm:prSet presAssocID="{DB8480BD-5479-413E-84C4-881867280F29}" presName="CompostProcess" presStyleCnt="0">
        <dgm:presLayoutVars>
          <dgm:dir/>
          <dgm:resizeHandles val="exact"/>
        </dgm:presLayoutVars>
      </dgm:prSet>
      <dgm:spPr/>
    </dgm:pt>
    <dgm:pt modelId="{406412F2-6DAE-4366-9DD4-FA4F440397E9}" type="pres">
      <dgm:prSet presAssocID="{DB8480BD-5479-413E-84C4-881867280F29}" presName="arrow" presStyleLbl="bgShp" presStyleIdx="0" presStyleCnt="1"/>
      <dgm:spPr/>
    </dgm:pt>
    <dgm:pt modelId="{6A3630BD-9E4F-4269-9AAB-8153A7BFE235}" type="pres">
      <dgm:prSet presAssocID="{DB8480BD-5479-413E-84C4-881867280F29}" presName="linearProcess" presStyleCnt="0"/>
      <dgm:spPr/>
    </dgm:pt>
    <dgm:pt modelId="{A47030BE-D5B3-4899-B382-881B2880D05E}" type="pres">
      <dgm:prSet presAssocID="{9F7F2D9B-4BB6-484A-994B-B4866D41E060}" presName="textNode" presStyleLbl="node1" presStyleIdx="0" presStyleCnt="3">
        <dgm:presLayoutVars>
          <dgm:bulletEnabled val="1"/>
        </dgm:presLayoutVars>
      </dgm:prSet>
      <dgm:spPr/>
    </dgm:pt>
    <dgm:pt modelId="{60C66617-805D-46E6-B71C-B41ED208E919}" type="pres">
      <dgm:prSet presAssocID="{DA8BBB8A-0C39-4532-9678-8DB79EA76C49}" presName="sibTrans" presStyleCnt="0"/>
      <dgm:spPr/>
    </dgm:pt>
    <dgm:pt modelId="{629A7A47-F5C7-49F4-9411-6B0A4A0CD2BE}" type="pres">
      <dgm:prSet presAssocID="{C7380B58-4955-456F-84AE-16C4E96B17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70074-42E8-4CF5-B289-AFA0D6D393E7}" type="pres">
      <dgm:prSet presAssocID="{02E473C6-2F91-4F50-A620-3A219EF849CF}" presName="sibTrans" presStyleCnt="0"/>
      <dgm:spPr/>
    </dgm:pt>
    <dgm:pt modelId="{0496BA5E-98DB-40C3-8449-9CD52F40909F}" type="pres">
      <dgm:prSet presAssocID="{34D2539F-25A3-49FC-97F7-2615C916D8F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24AF0EB-3D10-4F64-8CDC-F929C0D2993F}" srcId="{DB8480BD-5479-413E-84C4-881867280F29}" destId="{C7380B58-4955-456F-84AE-16C4E96B172A}" srcOrd="1" destOrd="0" parTransId="{17CD39A3-DB7B-4FD5-BBB1-07E5E1CD8234}" sibTransId="{02E473C6-2F91-4F50-A620-3A219EF849CF}"/>
    <dgm:cxn modelId="{97CF7C3B-8C90-4178-9285-9BEFCE9B919A}" type="presOf" srcId="{C7380B58-4955-456F-84AE-16C4E96B172A}" destId="{629A7A47-F5C7-49F4-9411-6B0A4A0CD2BE}" srcOrd="0" destOrd="0" presId="urn:microsoft.com/office/officeart/2005/8/layout/hProcess9"/>
    <dgm:cxn modelId="{F307A9A4-BDE3-43A6-B4C3-0724005A2372}" type="presOf" srcId="{34D2539F-25A3-49FC-97F7-2615C916D8FB}" destId="{0496BA5E-98DB-40C3-8449-9CD52F40909F}" srcOrd="0" destOrd="0" presId="urn:microsoft.com/office/officeart/2005/8/layout/hProcess9"/>
    <dgm:cxn modelId="{73D308B2-0C86-43F3-B851-A1CD3E04527E}" type="presOf" srcId="{9F7F2D9B-4BB6-484A-994B-B4866D41E060}" destId="{A47030BE-D5B3-4899-B382-881B2880D05E}" srcOrd="0" destOrd="0" presId="urn:microsoft.com/office/officeart/2005/8/layout/hProcess9"/>
    <dgm:cxn modelId="{E0EF5236-58B8-4139-B9B1-C19BD8835868}" srcId="{DB8480BD-5479-413E-84C4-881867280F29}" destId="{34D2539F-25A3-49FC-97F7-2615C916D8FB}" srcOrd="2" destOrd="0" parTransId="{E10FC9C6-351B-42FF-A95D-984DAE7EFA85}" sibTransId="{BE03AE0B-A751-4011-A83A-13137C7EA1C9}"/>
    <dgm:cxn modelId="{2A7499A6-D5DD-4C02-929F-5FC2195F28AF}" srcId="{DB8480BD-5479-413E-84C4-881867280F29}" destId="{9F7F2D9B-4BB6-484A-994B-B4866D41E060}" srcOrd="0" destOrd="0" parTransId="{09D02532-0043-4C16-8F29-BD6294906965}" sibTransId="{DA8BBB8A-0C39-4532-9678-8DB79EA76C49}"/>
    <dgm:cxn modelId="{AE6C6C36-A7C8-4726-9249-D39D8E03674F}" type="presOf" srcId="{DB8480BD-5479-413E-84C4-881867280F29}" destId="{0BCF8443-5E23-4402-BA7A-D1F14DD9F030}" srcOrd="0" destOrd="0" presId="urn:microsoft.com/office/officeart/2005/8/layout/hProcess9"/>
    <dgm:cxn modelId="{E7735998-FC88-4E5C-AD7D-D29CA204455A}" type="presParOf" srcId="{0BCF8443-5E23-4402-BA7A-D1F14DD9F030}" destId="{406412F2-6DAE-4366-9DD4-FA4F440397E9}" srcOrd="0" destOrd="0" presId="urn:microsoft.com/office/officeart/2005/8/layout/hProcess9"/>
    <dgm:cxn modelId="{AECDC6A3-03A9-4945-A87C-35A58B1B48AE}" type="presParOf" srcId="{0BCF8443-5E23-4402-BA7A-D1F14DD9F030}" destId="{6A3630BD-9E4F-4269-9AAB-8153A7BFE235}" srcOrd="1" destOrd="0" presId="urn:microsoft.com/office/officeart/2005/8/layout/hProcess9"/>
    <dgm:cxn modelId="{37EB37F8-51EE-41AF-848C-25C52E8978FA}" type="presParOf" srcId="{6A3630BD-9E4F-4269-9AAB-8153A7BFE235}" destId="{A47030BE-D5B3-4899-B382-881B2880D05E}" srcOrd="0" destOrd="0" presId="urn:microsoft.com/office/officeart/2005/8/layout/hProcess9"/>
    <dgm:cxn modelId="{AD6D5E63-719E-4FAF-92FB-88EE546DAD78}" type="presParOf" srcId="{6A3630BD-9E4F-4269-9AAB-8153A7BFE235}" destId="{60C66617-805D-46E6-B71C-B41ED208E919}" srcOrd="1" destOrd="0" presId="urn:microsoft.com/office/officeart/2005/8/layout/hProcess9"/>
    <dgm:cxn modelId="{CBD6FCDD-F9D8-478F-A5B3-CA7F0D19ABB6}" type="presParOf" srcId="{6A3630BD-9E4F-4269-9AAB-8153A7BFE235}" destId="{629A7A47-F5C7-49F4-9411-6B0A4A0CD2BE}" srcOrd="2" destOrd="0" presId="urn:microsoft.com/office/officeart/2005/8/layout/hProcess9"/>
    <dgm:cxn modelId="{74E68736-2CC2-40F8-B1C9-767D4524DD1D}" type="presParOf" srcId="{6A3630BD-9E4F-4269-9AAB-8153A7BFE235}" destId="{E1F70074-42E8-4CF5-B289-AFA0D6D393E7}" srcOrd="3" destOrd="0" presId="urn:microsoft.com/office/officeart/2005/8/layout/hProcess9"/>
    <dgm:cxn modelId="{BC5A884B-277A-4DAC-B491-5270DB9F1171}" type="presParOf" srcId="{6A3630BD-9E4F-4269-9AAB-8153A7BFE235}" destId="{0496BA5E-98DB-40C3-8449-9CD52F4090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66BFE-87D4-4CED-8C40-A12F89DA28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A9AD768-D4E7-47F3-9D7F-C6D10237CF18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A2114402-BF36-45DB-88E6-0F863DA84AF3}" type="parTrans" cxnId="{4CB92EF6-E295-4ED2-A73F-4116424B5E5B}">
      <dgm:prSet/>
      <dgm:spPr/>
      <dgm:t>
        <a:bodyPr/>
        <a:lstStyle/>
        <a:p>
          <a:endParaRPr lang="ru-RU"/>
        </a:p>
      </dgm:t>
    </dgm:pt>
    <dgm:pt modelId="{AEF1A54F-1488-4D31-8F3C-1A73F662BDCB}" type="sibTrans" cxnId="{4CB92EF6-E295-4ED2-A73F-4116424B5E5B}">
      <dgm:prSet/>
      <dgm:spPr/>
      <dgm:t>
        <a:bodyPr/>
        <a:lstStyle/>
        <a:p>
          <a:endParaRPr lang="ru-RU"/>
        </a:p>
      </dgm:t>
    </dgm:pt>
    <dgm:pt modelId="{6C503032-A8D1-4213-97E6-92B667BD1FF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17</a:t>
          </a:r>
          <a:endParaRPr lang="ru-RU" sz="4000" b="1" dirty="0">
            <a:solidFill>
              <a:srgbClr val="FFC000"/>
            </a:solidFill>
          </a:endParaRPr>
        </a:p>
      </dgm:t>
    </dgm:pt>
    <dgm:pt modelId="{47AAAAE5-1A34-42CA-A117-6C945A7218C2}" type="parTrans" cxnId="{C4E87C31-B7AF-410B-AF1E-363449453BA5}">
      <dgm:prSet/>
      <dgm:spPr/>
      <dgm:t>
        <a:bodyPr/>
        <a:lstStyle/>
        <a:p>
          <a:endParaRPr lang="ru-RU"/>
        </a:p>
      </dgm:t>
    </dgm:pt>
    <dgm:pt modelId="{0639C449-1615-43C3-A0B6-8E183C6C7627}" type="sibTrans" cxnId="{C4E87C31-B7AF-410B-AF1E-363449453BA5}">
      <dgm:prSet/>
      <dgm:spPr/>
      <dgm:t>
        <a:bodyPr/>
        <a:lstStyle/>
        <a:p>
          <a:endParaRPr lang="ru-RU"/>
        </a:p>
      </dgm:t>
    </dgm:pt>
    <dgm:pt modelId="{F4B3D9EE-1EC6-4CF0-AF86-074DF59FBD56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41F4229D-A548-4C63-B897-3139BB29028D}" type="parTrans" cxnId="{A1DC3332-1736-4BFD-A8C2-4C4AF886F131}">
      <dgm:prSet/>
      <dgm:spPr/>
      <dgm:t>
        <a:bodyPr/>
        <a:lstStyle/>
        <a:p>
          <a:endParaRPr lang="ru-RU"/>
        </a:p>
      </dgm:t>
    </dgm:pt>
    <dgm:pt modelId="{F4D24BC1-FED1-4164-9EF4-A30DD2307F43}" type="sibTrans" cxnId="{A1DC3332-1736-4BFD-A8C2-4C4AF886F131}">
      <dgm:prSet/>
      <dgm:spPr/>
      <dgm:t>
        <a:bodyPr/>
        <a:lstStyle/>
        <a:p>
          <a:endParaRPr lang="ru-RU"/>
        </a:p>
      </dgm:t>
    </dgm:pt>
    <dgm:pt modelId="{CF821A51-7BB6-410F-88A2-EF5C275879A2}" type="pres">
      <dgm:prSet presAssocID="{90B66BFE-87D4-4CED-8C40-A12F89DA28CF}" presName="CompostProcess" presStyleCnt="0">
        <dgm:presLayoutVars>
          <dgm:dir/>
          <dgm:resizeHandles val="exact"/>
        </dgm:presLayoutVars>
      </dgm:prSet>
      <dgm:spPr/>
    </dgm:pt>
    <dgm:pt modelId="{05B96366-428E-4861-8690-AFA09269E9D4}" type="pres">
      <dgm:prSet presAssocID="{90B66BFE-87D4-4CED-8C40-A12F89DA28CF}" presName="arrow" presStyleLbl="bgShp" presStyleIdx="0" presStyleCnt="1"/>
      <dgm:spPr/>
    </dgm:pt>
    <dgm:pt modelId="{F1D9972A-FBE0-494D-A342-CE66A33F7A2F}" type="pres">
      <dgm:prSet presAssocID="{90B66BFE-87D4-4CED-8C40-A12F89DA28CF}" presName="linearProcess" presStyleCnt="0"/>
      <dgm:spPr/>
    </dgm:pt>
    <dgm:pt modelId="{5C240191-4327-4ADD-B8E5-419627202722}" type="pres">
      <dgm:prSet presAssocID="{3A9AD768-D4E7-47F3-9D7F-C6D10237CF18}" presName="textNode" presStyleLbl="node1" presStyleIdx="0" presStyleCnt="3">
        <dgm:presLayoutVars>
          <dgm:bulletEnabled val="1"/>
        </dgm:presLayoutVars>
      </dgm:prSet>
      <dgm:spPr/>
    </dgm:pt>
    <dgm:pt modelId="{60389125-EF68-41BE-B7D9-062FAE5D1055}" type="pres">
      <dgm:prSet presAssocID="{AEF1A54F-1488-4D31-8F3C-1A73F662BDCB}" presName="sibTrans" presStyleCnt="0"/>
      <dgm:spPr/>
    </dgm:pt>
    <dgm:pt modelId="{2E75DA20-CE2E-400D-B12D-281DC9011BE1}" type="pres">
      <dgm:prSet presAssocID="{6C503032-A8D1-4213-97E6-92B667BD1FF2}" presName="textNode" presStyleLbl="node1" presStyleIdx="1" presStyleCnt="3">
        <dgm:presLayoutVars>
          <dgm:bulletEnabled val="1"/>
        </dgm:presLayoutVars>
      </dgm:prSet>
      <dgm:spPr/>
    </dgm:pt>
    <dgm:pt modelId="{35EDF6E2-C535-4A0A-8E87-813C7B950A48}" type="pres">
      <dgm:prSet presAssocID="{0639C449-1615-43C3-A0B6-8E183C6C7627}" presName="sibTrans" presStyleCnt="0"/>
      <dgm:spPr/>
    </dgm:pt>
    <dgm:pt modelId="{1CB620D8-7DC8-4E49-8080-F2B9AA21691B}" type="pres">
      <dgm:prSet presAssocID="{F4B3D9EE-1EC6-4CF0-AF86-074DF59FBD5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4935A0-B336-4972-82D6-C47BA84FCCAB}" type="presOf" srcId="{3A9AD768-D4E7-47F3-9D7F-C6D10237CF18}" destId="{5C240191-4327-4ADD-B8E5-419627202722}" srcOrd="0" destOrd="0" presId="urn:microsoft.com/office/officeart/2005/8/layout/hProcess9"/>
    <dgm:cxn modelId="{59582E1A-B876-46A5-A1ED-DEF581F2FC10}" type="presOf" srcId="{6C503032-A8D1-4213-97E6-92B667BD1FF2}" destId="{2E75DA20-CE2E-400D-B12D-281DC9011BE1}" srcOrd="0" destOrd="0" presId="urn:microsoft.com/office/officeart/2005/8/layout/hProcess9"/>
    <dgm:cxn modelId="{C4E87C31-B7AF-410B-AF1E-363449453BA5}" srcId="{90B66BFE-87D4-4CED-8C40-A12F89DA28CF}" destId="{6C503032-A8D1-4213-97E6-92B667BD1FF2}" srcOrd="1" destOrd="0" parTransId="{47AAAAE5-1A34-42CA-A117-6C945A7218C2}" sibTransId="{0639C449-1615-43C3-A0B6-8E183C6C7627}"/>
    <dgm:cxn modelId="{2CF2D44A-7758-4346-A514-07BDB01DE2C0}" type="presOf" srcId="{90B66BFE-87D4-4CED-8C40-A12F89DA28CF}" destId="{CF821A51-7BB6-410F-88A2-EF5C275879A2}" srcOrd="0" destOrd="0" presId="urn:microsoft.com/office/officeart/2005/8/layout/hProcess9"/>
    <dgm:cxn modelId="{769CBBD6-27A7-4C22-A460-5A47AB361346}" type="presOf" srcId="{F4B3D9EE-1EC6-4CF0-AF86-074DF59FBD56}" destId="{1CB620D8-7DC8-4E49-8080-F2B9AA21691B}" srcOrd="0" destOrd="0" presId="urn:microsoft.com/office/officeart/2005/8/layout/hProcess9"/>
    <dgm:cxn modelId="{4CB92EF6-E295-4ED2-A73F-4116424B5E5B}" srcId="{90B66BFE-87D4-4CED-8C40-A12F89DA28CF}" destId="{3A9AD768-D4E7-47F3-9D7F-C6D10237CF18}" srcOrd="0" destOrd="0" parTransId="{A2114402-BF36-45DB-88E6-0F863DA84AF3}" sibTransId="{AEF1A54F-1488-4D31-8F3C-1A73F662BDCB}"/>
    <dgm:cxn modelId="{A1DC3332-1736-4BFD-A8C2-4C4AF886F131}" srcId="{90B66BFE-87D4-4CED-8C40-A12F89DA28CF}" destId="{F4B3D9EE-1EC6-4CF0-AF86-074DF59FBD56}" srcOrd="2" destOrd="0" parTransId="{41F4229D-A548-4C63-B897-3139BB29028D}" sibTransId="{F4D24BC1-FED1-4164-9EF4-A30DD2307F43}"/>
    <dgm:cxn modelId="{397B8938-F439-4DF1-B112-B8BF3E24CF4D}" type="presParOf" srcId="{CF821A51-7BB6-410F-88A2-EF5C275879A2}" destId="{05B96366-428E-4861-8690-AFA09269E9D4}" srcOrd="0" destOrd="0" presId="urn:microsoft.com/office/officeart/2005/8/layout/hProcess9"/>
    <dgm:cxn modelId="{3E459CCC-795E-4C35-82B5-2E6896AA7DCF}" type="presParOf" srcId="{CF821A51-7BB6-410F-88A2-EF5C275879A2}" destId="{F1D9972A-FBE0-494D-A342-CE66A33F7A2F}" srcOrd="1" destOrd="0" presId="urn:microsoft.com/office/officeart/2005/8/layout/hProcess9"/>
    <dgm:cxn modelId="{4CA8E375-9E1D-48D2-A757-4630C3C683C8}" type="presParOf" srcId="{F1D9972A-FBE0-494D-A342-CE66A33F7A2F}" destId="{5C240191-4327-4ADD-B8E5-419627202722}" srcOrd="0" destOrd="0" presId="urn:microsoft.com/office/officeart/2005/8/layout/hProcess9"/>
    <dgm:cxn modelId="{82FA321F-01D7-45CC-9BFC-353BEE059AE4}" type="presParOf" srcId="{F1D9972A-FBE0-494D-A342-CE66A33F7A2F}" destId="{60389125-EF68-41BE-B7D9-062FAE5D1055}" srcOrd="1" destOrd="0" presId="urn:microsoft.com/office/officeart/2005/8/layout/hProcess9"/>
    <dgm:cxn modelId="{1BFDFE4C-FC4C-476B-BF12-9DF3412BB1CB}" type="presParOf" srcId="{F1D9972A-FBE0-494D-A342-CE66A33F7A2F}" destId="{2E75DA20-CE2E-400D-B12D-281DC9011BE1}" srcOrd="2" destOrd="0" presId="urn:microsoft.com/office/officeart/2005/8/layout/hProcess9"/>
    <dgm:cxn modelId="{1FDA237F-0707-4C59-B7DD-4383A6B1E444}" type="presParOf" srcId="{F1D9972A-FBE0-494D-A342-CE66A33F7A2F}" destId="{35EDF6E2-C535-4A0A-8E87-813C7B950A48}" srcOrd="3" destOrd="0" presId="urn:microsoft.com/office/officeart/2005/8/layout/hProcess9"/>
    <dgm:cxn modelId="{32231486-9DC8-44F5-9E8E-E48B9C96B839}" type="presParOf" srcId="{F1D9972A-FBE0-494D-A342-CE66A33F7A2F}" destId="{1CB620D8-7DC8-4E49-8080-F2B9AA2169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E2D45-13EB-486F-B885-C3BD12ED8BD5}">
      <dsp:nvSpPr>
        <dsp:cNvPr id="0" name=""/>
        <dsp:cNvSpPr/>
      </dsp:nvSpPr>
      <dsp:spPr>
        <a:xfrm>
          <a:off x="0" y="0"/>
          <a:ext cx="3060340" cy="12399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0ECB3-7A9D-47C2-8F6B-57C8D7A4D05B}">
      <dsp:nvSpPr>
        <dsp:cNvPr id="0" name=""/>
        <dsp:cNvSpPr/>
      </dsp:nvSpPr>
      <dsp:spPr>
        <a:xfrm>
          <a:off x="11251" y="371973"/>
          <a:ext cx="1080120" cy="495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</a:t>
          </a:r>
          <a:endParaRPr lang="ru-RU" sz="2000" kern="1200" dirty="0"/>
        </a:p>
      </dsp:txBody>
      <dsp:txXfrm>
        <a:off x="11251" y="371973"/>
        <a:ext cx="1080120" cy="495964"/>
      </dsp:txXfrm>
    </dsp:sp>
    <dsp:sp modelId="{060C9152-3B56-4BDF-9799-F3489DFD56C0}">
      <dsp:nvSpPr>
        <dsp:cNvPr id="0" name=""/>
        <dsp:cNvSpPr/>
      </dsp:nvSpPr>
      <dsp:spPr>
        <a:xfrm>
          <a:off x="1260140" y="371973"/>
          <a:ext cx="1080120" cy="495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12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260140" y="371973"/>
        <a:ext cx="1080120" cy="495964"/>
      </dsp:txXfrm>
    </dsp:sp>
    <dsp:sp modelId="{0DB66641-0E6C-4A61-9CF0-C352558E2403}">
      <dsp:nvSpPr>
        <dsp:cNvPr id="0" name=""/>
        <dsp:cNvSpPr/>
      </dsp:nvSpPr>
      <dsp:spPr>
        <a:xfrm>
          <a:off x="2509028" y="371973"/>
          <a:ext cx="1080120" cy="495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</a:t>
          </a:r>
          <a:endParaRPr lang="ru-RU" sz="2000" kern="1200" dirty="0"/>
        </a:p>
      </dsp:txBody>
      <dsp:txXfrm>
        <a:off x="2509028" y="371973"/>
        <a:ext cx="1080120" cy="495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97ED8-1FF9-4136-AACF-FA2E0D4EB9FC}">
      <dsp:nvSpPr>
        <dsp:cNvPr id="0" name=""/>
        <dsp:cNvSpPr/>
      </dsp:nvSpPr>
      <dsp:spPr>
        <a:xfrm>
          <a:off x="264629" y="0"/>
          <a:ext cx="2999133" cy="13839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D0141-AC2D-4CD0-881A-D7EB76B0F744}">
      <dsp:nvSpPr>
        <dsp:cNvPr id="0" name=""/>
        <dsp:cNvSpPr/>
      </dsp:nvSpPr>
      <dsp:spPr>
        <a:xfrm>
          <a:off x="11026" y="415178"/>
          <a:ext cx="1058517" cy="55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…</a:t>
          </a:r>
          <a:endParaRPr lang="ru-RU" sz="2300" kern="1200" dirty="0"/>
        </a:p>
      </dsp:txBody>
      <dsp:txXfrm>
        <a:off x="11026" y="415178"/>
        <a:ext cx="1058517" cy="553571"/>
      </dsp:txXfrm>
    </dsp:sp>
    <dsp:sp modelId="{F406D8A2-75E6-4E2A-8FA9-629899F3EA2D}">
      <dsp:nvSpPr>
        <dsp:cNvPr id="0" name=""/>
        <dsp:cNvSpPr/>
      </dsp:nvSpPr>
      <dsp:spPr>
        <a:xfrm>
          <a:off x="1234937" y="415178"/>
          <a:ext cx="1058517" cy="55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15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234937" y="415178"/>
        <a:ext cx="1058517" cy="553571"/>
      </dsp:txXfrm>
    </dsp:sp>
    <dsp:sp modelId="{795548CA-C700-49CF-983C-462242EAA498}">
      <dsp:nvSpPr>
        <dsp:cNvPr id="0" name=""/>
        <dsp:cNvSpPr/>
      </dsp:nvSpPr>
      <dsp:spPr>
        <a:xfrm>
          <a:off x="2448272" y="432045"/>
          <a:ext cx="1058517" cy="55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…</a:t>
          </a:r>
          <a:endParaRPr lang="ru-RU" sz="2300" kern="1200" dirty="0"/>
        </a:p>
      </dsp:txBody>
      <dsp:txXfrm>
        <a:off x="2448272" y="432045"/>
        <a:ext cx="1058517" cy="5535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FE40E-990D-49D0-9581-E236D8ACCFF9}">
      <dsp:nvSpPr>
        <dsp:cNvPr id="0" name=""/>
        <dsp:cNvSpPr/>
      </dsp:nvSpPr>
      <dsp:spPr>
        <a:xfrm>
          <a:off x="270029" y="0"/>
          <a:ext cx="3060340" cy="13681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A1870-AD58-4C8D-9DCA-4C3C5DDF82A9}">
      <dsp:nvSpPr>
        <dsp:cNvPr id="0" name=""/>
        <dsp:cNvSpPr/>
      </dsp:nvSpPr>
      <dsp:spPr>
        <a:xfrm>
          <a:off x="11251" y="410445"/>
          <a:ext cx="1080120" cy="54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…</a:t>
          </a:r>
          <a:endParaRPr lang="ru-RU" sz="2200" kern="1200" dirty="0"/>
        </a:p>
      </dsp:txBody>
      <dsp:txXfrm>
        <a:off x="11251" y="410445"/>
        <a:ext cx="1080120" cy="547260"/>
      </dsp:txXfrm>
    </dsp:sp>
    <dsp:sp modelId="{D567D658-5F67-4ADB-9265-02A382C9C66F}">
      <dsp:nvSpPr>
        <dsp:cNvPr id="0" name=""/>
        <dsp:cNvSpPr/>
      </dsp:nvSpPr>
      <dsp:spPr>
        <a:xfrm>
          <a:off x="1260140" y="410445"/>
          <a:ext cx="1080120" cy="54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19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260140" y="410445"/>
        <a:ext cx="1080120" cy="547260"/>
      </dsp:txXfrm>
    </dsp:sp>
    <dsp:sp modelId="{FAED8C82-CD2A-4517-BD9E-E8D97D4B32AF}">
      <dsp:nvSpPr>
        <dsp:cNvPr id="0" name=""/>
        <dsp:cNvSpPr/>
      </dsp:nvSpPr>
      <dsp:spPr>
        <a:xfrm>
          <a:off x="2509028" y="410445"/>
          <a:ext cx="1080120" cy="54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…</a:t>
          </a:r>
          <a:endParaRPr lang="ru-RU" sz="2200" kern="1200" dirty="0"/>
        </a:p>
      </dsp:txBody>
      <dsp:txXfrm>
        <a:off x="2509028" y="410445"/>
        <a:ext cx="1080120" cy="5472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412F2-6DAE-4366-9DD4-FA4F440397E9}">
      <dsp:nvSpPr>
        <dsp:cNvPr id="0" name=""/>
        <dsp:cNvSpPr/>
      </dsp:nvSpPr>
      <dsp:spPr>
        <a:xfrm>
          <a:off x="264629" y="0"/>
          <a:ext cx="2999133" cy="15999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030BE-D5B3-4899-B382-881B2880D05E}">
      <dsp:nvSpPr>
        <dsp:cNvPr id="0" name=""/>
        <dsp:cNvSpPr/>
      </dsp:nvSpPr>
      <dsp:spPr>
        <a:xfrm>
          <a:off x="11026" y="479985"/>
          <a:ext cx="1058517" cy="639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…</a:t>
          </a:r>
          <a:endParaRPr lang="ru-RU" sz="2600" kern="1200" dirty="0"/>
        </a:p>
      </dsp:txBody>
      <dsp:txXfrm>
        <a:off x="11026" y="479985"/>
        <a:ext cx="1058517" cy="639980"/>
      </dsp:txXfrm>
    </dsp:sp>
    <dsp:sp modelId="{629A7A47-F5C7-49F4-9411-6B0A4A0CD2BE}">
      <dsp:nvSpPr>
        <dsp:cNvPr id="0" name=""/>
        <dsp:cNvSpPr/>
      </dsp:nvSpPr>
      <dsp:spPr>
        <a:xfrm>
          <a:off x="1234937" y="479985"/>
          <a:ext cx="1058517" cy="639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14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234937" y="479985"/>
        <a:ext cx="1058517" cy="639980"/>
      </dsp:txXfrm>
    </dsp:sp>
    <dsp:sp modelId="{0496BA5E-98DB-40C3-8449-9CD52F40909F}">
      <dsp:nvSpPr>
        <dsp:cNvPr id="0" name=""/>
        <dsp:cNvSpPr/>
      </dsp:nvSpPr>
      <dsp:spPr>
        <a:xfrm>
          <a:off x="2458848" y="479985"/>
          <a:ext cx="1058517" cy="639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…</a:t>
          </a:r>
          <a:endParaRPr lang="ru-RU" sz="2600" kern="1200" dirty="0"/>
        </a:p>
      </dsp:txBody>
      <dsp:txXfrm>
        <a:off x="2458848" y="479985"/>
        <a:ext cx="1058517" cy="6399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B96366-428E-4861-8690-AFA09269E9D4}">
      <dsp:nvSpPr>
        <dsp:cNvPr id="0" name=""/>
        <dsp:cNvSpPr/>
      </dsp:nvSpPr>
      <dsp:spPr>
        <a:xfrm>
          <a:off x="264629" y="0"/>
          <a:ext cx="2999133" cy="15279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40191-4327-4ADD-B8E5-419627202722}">
      <dsp:nvSpPr>
        <dsp:cNvPr id="0" name=""/>
        <dsp:cNvSpPr/>
      </dsp:nvSpPr>
      <dsp:spPr>
        <a:xfrm>
          <a:off x="11026" y="458383"/>
          <a:ext cx="1058517" cy="611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…</a:t>
          </a:r>
          <a:endParaRPr lang="ru-RU" sz="2500" kern="1200" dirty="0"/>
        </a:p>
      </dsp:txBody>
      <dsp:txXfrm>
        <a:off x="11026" y="458383"/>
        <a:ext cx="1058517" cy="611177"/>
      </dsp:txXfrm>
    </dsp:sp>
    <dsp:sp modelId="{2E75DA20-CE2E-400D-B12D-281DC9011BE1}">
      <dsp:nvSpPr>
        <dsp:cNvPr id="0" name=""/>
        <dsp:cNvSpPr/>
      </dsp:nvSpPr>
      <dsp:spPr>
        <a:xfrm>
          <a:off x="1234937" y="458383"/>
          <a:ext cx="1058517" cy="611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17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234937" y="458383"/>
        <a:ext cx="1058517" cy="611177"/>
      </dsp:txXfrm>
    </dsp:sp>
    <dsp:sp modelId="{1CB620D8-7DC8-4E49-8080-F2B9AA21691B}">
      <dsp:nvSpPr>
        <dsp:cNvPr id="0" name=""/>
        <dsp:cNvSpPr/>
      </dsp:nvSpPr>
      <dsp:spPr>
        <a:xfrm>
          <a:off x="2458848" y="458383"/>
          <a:ext cx="1058517" cy="611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…</a:t>
          </a:r>
          <a:endParaRPr lang="ru-RU" sz="2500" kern="1200" dirty="0"/>
        </a:p>
      </dsp:txBody>
      <dsp:txXfrm>
        <a:off x="2458848" y="458383"/>
        <a:ext cx="1058517" cy="61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04F86-698D-41DA-99F4-A78274FD496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C68D-C640-449C-B920-DC7302BA1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Расставить в порядке убывания.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C68D-C640-449C-B920-DC7302BA1F6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Назвать соседей числа. Какие числа спрятали мыши?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C68D-C640-449C-B920-DC7302BA1F6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Вставить</a:t>
            </a:r>
            <a:r>
              <a:rPr lang="ru-RU" baseline="0" dirty="0" smtClean="0"/>
              <a:t> пропущенное действие.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C68D-C640-449C-B920-DC7302BA1F6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lady.ru/pic/0001/016/005.jpg" TargetMode="External"/><Relationship Id="rId2" Type="http://schemas.openxmlformats.org/officeDocument/2006/relationships/hyperlink" Target="http://i.allday.ru/uploads/posts/2008-12/1230319196_kolokolchik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" TargetMode="External"/><Relationship Id="rId5" Type="http://schemas.openxmlformats.org/officeDocument/2006/relationships/hyperlink" Target="http://allforchildren.ru/" TargetMode="External"/><Relationship Id="rId4" Type="http://schemas.openxmlformats.org/officeDocument/2006/relationships/hyperlink" Target="http://crost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5.gif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836712"/>
            <a:ext cx="6984776" cy="355800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класс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Устный счет  </a:t>
            </a:r>
          </a:p>
          <a:p>
            <a:pPr algn="ctr">
              <a:defRPr/>
            </a:pPr>
            <a:r>
              <a:rPr lang="ru-RU" sz="5400" b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теме «Числа от 1 до 20».</a:t>
            </a:r>
          </a:p>
          <a:p>
            <a:pPr algn="ctr">
              <a:defRPr/>
            </a:pPr>
            <a:endParaRPr lang="ru-RU" sz="5400" b="1" dirty="0" smtClean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Ребята, давайте жить дружно!</a:t>
            </a:r>
            <a:endParaRPr lang="ru-RU" sz="5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113" y="4826000"/>
            <a:ext cx="34242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Матвеева Елена Борисовна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классов</a:t>
            </a:r>
          </a:p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Москва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88832" cy="149817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http://funforkids.ru/pictures/leopold/leopold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81336"/>
            <a:ext cx="474617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  <a:hlinkClick r:id="rId2"/>
              </a:rPr>
              <a:t>http://</a:t>
            </a:r>
            <a:r>
              <a:rPr lang="en-US" dirty="0" smtClean="0">
                <a:latin typeface="Monotype Corsiva" pitchFamily="66" charset="0"/>
                <a:hlinkClick r:id="rId2"/>
              </a:rPr>
              <a:t>i.allday.ru/uploads/posts/2008-12/1230319196_kolokolchik-7.jpg</a:t>
            </a:r>
            <a:endParaRPr lang="ru-RU" dirty="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Monotype Corsiva" pitchFamily="66" charset="0"/>
                <a:hlinkClick r:id="rId3"/>
              </a:rPr>
              <a:t>http://www.coollady.ru/pic/0001/016/005.jpg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  <a:hlinkClick r:id="rId4"/>
              </a:rPr>
              <a:t>http</a:t>
            </a:r>
            <a:r>
              <a:rPr lang="en-US" dirty="0" smtClean="0">
                <a:latin typeface="Monotype Corsiva" pitchFamily="66" charset="0"/>
                <a:hlinkClick r:id="rId4"/>
              </a:rPr>
              <a:t>://crosti.ru</a:t>
            </a:r>
            <a:r>
              <a:rPr lang="en-US" dirty="0" smtClean="0">
                <a:latin typeface="Monotype Corsiva" pitchFamily="66" charset="0"/>
                <a:hlinkClick r:id="rId4"/>
              </a:rPr>
              <a:t>/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  <a:hlinkClick r:id="rId5"/>
              </a:rPr>
              <a:t>http://allforchildren.ru</a:t>
            </a:r>
            <a:r>
              <a:rPr lang="en-US" dirty="0" smtClean="0">
                <a:latin typeface="Monotype Corsiva" pitchFamily="66" charset="0"/>
                <a:hlinkClick r:id="rId5"/>
              </a:rPr>
              <a:t>/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6"/>
              </a:rPr>
              <a:t>http://pedsovet.su/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en-US" dirty="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т Леопольд, оригинал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92639"/>
            <a:ext cx="4139952" cy="3465361"/>
          </a:xfrm>
          <a:prstGeom prst="actionButtonBlank">
            <a:avLst/>
          </a:prstGeom>
          <a:noFill/>
          <a:ln>
            <a:noFill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14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47664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699792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19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851920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04048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18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16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308304" y="1988840"/>
            <a:ext cx="914400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15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536" y="332656"/>
            <a:ext cx="7704856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РАССТАВИТЬ В ПОРЯДКЕ УБЫВАНИЯ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unforkids.ru/pictures/leopold/leopold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884"/>
            <a:ext cx="4139952" cy="3581116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95536" y="404664"/>
          <a:ext cx="360040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76056" y="908720"/>
          <a:ext cx="352839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95536" y="1988840"/>
          <a:ext cx="3600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76056" y="2492896"/>
          <a:ext cx="3528392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076056" y="4365104"/>
          <a:ext cx="352839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332656"/>
            <a:ext cx="7776864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ЧИСЛА ПРЕДШЕСТВУЮТ ЧИСЛУ 12?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00808"/>
            <a:ext cx="856895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13   16   17   11   10   14   9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funforkids.ru/pictures/leopold/leopold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25" y="2892523"/>
            <a:ext cx="3921275" cy="396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unforkids.ru/pictures/leopold/leopold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961" y="3284984"/>
            <a:ext cx="2633039" cy="3573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6428" y="692696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3224" y="692696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348880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6428" y="2348880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3224" y="2348880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1066" y="4077072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077072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4662" y="4077072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67744" y="692696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3968" y="692696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78030" y="23488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14826" y="23488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29465" y="4077072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6263" y="4077072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332656"/>
            <a:ext cx="7632848" cy="7920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НАЗВАТЬ  ЧИСЛА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3528" y="1412776"/>
            <a:ext cx="2880320" cy="7920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ДЕС. 3 ЕД. =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2492896"/>
            <a:ext cx="2880320" cy="7920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 ДЕС. =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23528" y="3645024"/>
            <a:ext cx="2952328" cy="7920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8 ЕД. =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528" y="4797152"/>
            <a:ext cx="2952328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 ДЕС. 6 ЕД. =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067944" y="1412776"/>
            <a:ext cx="914400" cy="7566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067944" y="2564904"/>
            <a:ext cx="914400" cy="6846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67944" y="3645024"/>
            <a:ext cx="914400" cy="7566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8</a:t>
            </a:r>
            <a:endParaRPr lang="ru-RU" sz="4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067944" y="4797152"/>
            <a:ext cx="914400" cy="6846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funforkids.ru/pictures/leopold/leopold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46806"/>
            <a:ext cx="3095415" cy="411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04664"/>
            <a:ext cx="7632848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КАКИЕ АРИФМЕТИЧЕСКИЕ ЗНАКИ СОТВЕТСТВУЮТ ВЫРАЖЕНИЯМ?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5536" y="1412776"/>
            <a:ext cx="4032448" cy="7200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… меньше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276872"/>
            <a:ext cx="4032448" cy="7200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… больше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3140968"/>
            <a:ext cx="4032448" cy="7200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Осталось -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4005064"/>
            <a:ext cx="4032448" cy="7200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Всего, вместе -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4869160"/>
            <a:ext cx="4032448" cy="7200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сколько меньше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5536" y="5733256"/>
            <a:ext cx="4032448" cy="79208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сколько больше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2420888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+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429309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-</a:t>
            </a:r>
            <a:endParaRPr lang="ru-RU" sz="96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0"/>
            <a:endCxn id="10" idx="1"/>
          </p:cNvCxnSpPr>
          <p:nvPr/>
        </p:nvCxnSpPr>
        <p:spPr>
          <a:xfrm>
            <a:off x="4427984" y="1772816"/>
            <a:ext cx="3024336" cy="297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0"/>
            <a:endCxn id="9" idx="1"/>
          </p:cNvCxnSpPr>
          <p:nvPr/>
        </p:nvCxnSpPr>
        <p:spPr>
          <a:xfrm>
            <a:off x="4427984" y="2636912"/>
            <a:ext cx="3024336" cy="241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  <a:endCxn id="10" idx="1"/>
          </p:cNvCxnSpPr>
          <p:nvPr/>
        </p:nvCxnSpPr>
        <p:spPr>
          <a:xfrm>
            <a:off x="4427984" y="3501008"/>
            <a:ext cx="3024336" cy="12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  <a:endCxn id="9" idx="1"/>
          </p:cNvCxnSpPr>
          <p:nvPr/>
        </p:nvCxnSpPr>
        <p:spPr>
          <a:xfrm flipV="1">
            <a:off x="4427984" y="2878088"/>
            <a:ext cx="3024336" cy="1487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0"/>
            <a:endCxn id="10" idx="1"/>
          </p:cNvCxnSpPr>
          <p:nvPr/>
        </p:nvCxnSpPr>
        <p:spPr>
          <a:xfrm flipV="1">
            <a:off x="4427984" y="4750296"/>
            <a:ext cx="3024336" cy="478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0"/>
            <a:endCxn id="10" idx="1"/>
          </p:cNvCxnSpPr>
          <p:nvPr/>
        </p:nvCxnSpPr>
        <p:spPr>
          <a:xfrm flipV="1">
            <a:off x="4427984" y="4750296"/>
            <a:ext cx="3024336" cy="137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funforkids.ru/pictures/leopold/leopold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359" y="0"/>
            <a:ext cx="1836641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35696" y="404664"/>
            <a:ext cx="5184576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СРАВНИТЬ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3527" y="1340768"/>
            <a:ext cx="1288209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см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7" y="2348880"/>
            <a:ext cx="1288209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дм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203848" y="1340768"/>
            <a:ext cx="1296144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дм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75856" y="2420888"/>
            <a:ext cx="1296144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см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7" y="3429000"/>
            <a:ext cx="1288209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см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75856" y="3429000"/>
            <a:ext cx="1296144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дм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3527" y="4509120"/>
            <a:ext cx="1288209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дм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75856" y="4509120"/>
            <a:ext cx="1296144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см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9512" y="5589240"/>
            <a:ext cx="1763688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дм 6 см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75856" y="5589240"/>
            <a:ext cx="1296144" cy="61264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см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15716" y="1196752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15716" y="2276872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15716" y="3284984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15716" y="4365104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15716" y="537321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funforkids.ru/pictures/leopold/leopold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311" y="2444877"/>
            <a:ext cx="4187689" cy="441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unforkids.ru/pictures/leopold/leopold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81336"/>
            <a:ext cx="474617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</Template>
  <TotalTime>235</TotalTime>
  <Words>214</Words>
  <Application>Microsoft Office PowerPoint</Application>
  <PresentationFormat>Экран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Фокина Л. П. Шаблон школьный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МОЛОДЦЫ</vt:lpstr>
      <vt:lpstr>Интернет-ресурсы: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Матвеева</dc:creator>
  <cp:lastModifiedBy>Матвеева</cp:lastModifiedBy>
  <cp:revision>24</cp:revision>
  <dcterms:created xsi:type="dcterms:W3CDTF">2015-03-09T08:44:59Z</dcterms:created>
  <dcterms:modified xsi:type="dcterms:W3CDTF">2015-03-09T12:40:38Z</dcterms:modified>
</cp:coreProperties>
</file>