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6ED365-04AD-92D8-4A81-1E10A9B9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3299F-6A7C-814D-959A-5D346FD32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AF8EE-5250-8AC0-295A-27E16D50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4733-1B93-4584-DAD7-EE347CCA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34CAE-9180-BDD2-DEF8-64C1E135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F042E-2826-2834-0102-3F2DFFD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1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8131-24B7-7009-E5B7-71774B7C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46A77-9350-7275-AB0F-011DDC115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3FFD5-EBCB-4F4F-76AB-32E507EB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1ECF-5B92-BB18-56FC-3FD27A99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36F-31EE-D23D-963C-E44BE585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6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7FE76-97EB-0867-CE3B-C5D84E407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E8CF4-1482-0A14-04A9-4802CCBDE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D263-9E84-6CDE-F641-F120625D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0B0B-898F-04F9-08EC-CA150B84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5F9B-F53E-AF3A-C49A-E35439A0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4A9D-FA9B-64C0-EE87-0200A724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0608-D296-BFA7-72D2-C3DB295A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63AB-097F-D312-95DE-C832F602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6108-628F-9D34-361E-D7F97216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6C19-1D0C-F888-42E7-BDCEE00A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3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7DC2-360E-3D53-A3D9-EEBCBA4C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F2B4F-DE36-6725-96BA-3A31395CD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B9941-0F10-C5FD-8041-F58E24E2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C240-6370-024D-6406-BD1E2A2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06487-83EA-BDFC-EF61-5256D27A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6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291C-F5F0-DE79-52E1-B9AFD8BE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9EB6-4E7D-57E8-183E-00D42E6DA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9EC67-3D8C-FD59-B286-96898CD7B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B5170-97CE-C9B6-06DA-6A886381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E431C-3D17-4447-73E1-8E40D5FA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0D5C-BEBB-CBD3-D811-8AEB07C4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7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30AD-8FE9-4453-C2CE-83DA3D74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425C-4228-8A83-A9F1-26705AD6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81924-17EE-042A-7312-C821A12A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87ED8-36C5-3F7D-E029-644E65F6B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27391-16D2-DF21-D0BA-788F5E9A1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59848-456D-68D6-391C-C8890717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8EF7C-48D9-5E2C-7C94-0D4BDB49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14F13-FEA9-8025-ABB8-BF6935A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F8E5-44CB-1117-A3F9-8BB183B9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86A44-C721-B363-8A44-50445875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FE31D-F8E7-004B-5854-E0688AAA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A1215-C502-0CAE-CE93-E6D6F82B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4517B-412A-AFB1-8968-D42E59A5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22A6F-5B83-482C-7416-94C438AB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09CC-0814-CCC8-6C8E-E69ABBF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5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9D8C-A214-EC9D-C228-C3072151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419D-8155-4C8C-931F-7CD62993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85C28-B563-A6AF-41C1-81A6737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BA45D-D5AD-DA6F-5398-B1D3D6B9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61D93-71E1-C0C4-DD23-BF381178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4BBE-BB2E-2769-A0F3-F406E18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8CFD-FC7B-2430-C9DE-E232C618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D111E-4CBB-CDFE-AAA5-C0EA5F09B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DBB11-6C4A-EE1C-097B-00BB0805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2055B-36BF-1393-F62F-B01F278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802E-26B6-0245-C75E-737E0A87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EB62-2C12-A6A5-DF17-DCF5E268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1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963A35-731A-30B9-76ED-2AEFBF22D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A2A46-E932-4480-91C4-3F091F63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08" y="330401"/>
            <a:ext cx="8934691" cy="59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26753-E8F5-D20E-17D8-775A5DFD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376"/>
            <a:ext cx="10515600" cy="492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7DB90-160A-5700-BCD6-5FACAB74F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31DB-729F-4507-A88A-BF4F30882D2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B233-BD1D-1FDA-D18B-73E1E1C20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385E4-B1A9-347B-6D75-BF62455A3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3B8C-B6A9-4FF7-92DC-E6A95BC0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971" y="2489609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Gabriola" panose="04040605051002020D02" pitchFamily="82" charset="0"/>
              </a:rPr>
              <a:t>English-speaking countries </a:t>
            </a:r>
            <a:br>
              <a:rPr lang="en-US" sz="7200" b="1" dirty="0" smtClean="0">
                <a:latin typeface="Gabriola" panose="04040605051002020D02" pitchFamily="82" charset="0"/>
              </a:rPr>
            </a:br>
            <a:r>
              <a:rPr lang="en-US" sz="7200" b="1" dirty="0" smtClean="0">
                <a:latin typeface="Gabriola" panose="04040605051002020D02" pitchFamily="82" charset="0"/>
              </a:rPr>
              <a:t>of the world</a:t>
            </a:r>
            <a:endParaRPr lang="ru-RU" sz="7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Gabriola" panose="04040605051002020D02" pitchFamily="82" charset="0"/>
              </a:rPr>
              <a:t>Where is Big Ben?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Gabriola" panose="04040605051002020D02" pitchFamily="82" charset="0"/>
              </a:rPr>
              <a:t>A) In Oxford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B) In Cambridge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C) In London</a:t>
            </a:r>
            <a:endParaRPr lang="ru-RU" sz="4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96" y="1256376"/>
            <a:ext cx="5071495" cy="44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2" y="1297742"/>
            <a:ext cx="7924800" cy="387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Gabriola" panose="04040605051002020D02" pitchFamily="82" charset="0"/>
              </a:rPr>
              <a:t>The Tower of London is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Gabriola" panose="04040605051002020D02" pitchFamily="82" charset="0"/>
              </a:rPr>
              <a:t>A) a palace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B) a museum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C) a zoo</a:t>
            </a:r>
            <a:endParaRPr lang="ru-RU" sz="4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108" y="330401"/>
            <a:ext cx="8867201" cy="5955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abriola" panose="04040605051002020D02" pitchFamily="82" charset="0"/>
              </a:rPr>
              <a:t>Who lives in the White House in Washington D.C.?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Gabriola" panose="04040605051002020D02" pitchFamily="82" charset="0"/>
              </a:rPr>
              <a:t>A) The king</a:t>
            </a:r>
          </a:p>
          <a:p>
            <a:endParaRPr lang="en-US" sz="4400" dirty="0" smtClean="0">
              <a:latin typeface="Gabriola" panose="04040605051002020D02" pitchFamily="82" charset="0"/>
            </a:endParaRPr>
          </a:p>
          <a:p>
            <a:r>
              <a:rPr lang="en-US" sz="4400" dirty="0" smtClean="0">
                <a:latin typeface="Gabriola" panose="04040605051002020D02" pitchFamily="82" charset="0"/>
              </a:rPr>
              <a:t>B) The queen</a:t>
            </a:r>
          </a:p>
          <a:p>
            <a:pPr marL="0" indent="0">
              <a:buNone/>
            </a:pPr>
            <a:endParaRPr lang="en-US" sz="4400" dirty="0">
              <a:latin typeface="Gabriola" panose="04040605051002020D02" pitchFamily="82" charset="0"/>
            </a:endParaRPr>
          </a:p>
          <a:p>
            <a:r>
              <a:rPr lang="en-US" sz="4400" dirty="0" smtClean="0">
                <a:latin typeface="Gabriola" panose="04040605051002020D02" pitchFamily="82" charset="0"/>
              </a:rPr>
              <a:t>C) The president</a:t>
            </a:r>
            <a:endParaRPr lang="ru-RU" sz="4400" dirty="0"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23" y="1544683"/>
            <a:ext cx="5330794" cy="3768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94" y="1711935"/>
            <a:ext cx="3972851" cy="28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Gabriola" panose="04040605051002020D02" pitchFamily="82" charset="0"/>
              </a:rPr>
              <a:t>The Statue of Liberty is in 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Gabriola" panose="04040605051002020D02" pitchFamily="82" charset="0"/>
              </a:rPr>
              <a:t>A) Washington</a:t>
            </a:r>
          </a:p>
          <a:p>
            <a:endParaRPr lang="en-US" sz="4400" dirty="0">
              <a:latin typeface="Gabriola" panose="04040605051002020D02" pitchFamily="82" charset="0"/>
            </a:endParaRPr>
          </a:p>
          <a:p>
            <a:r>
              <a:rPr lang="en-US" sz="4400" dirty="0" smtClean="0">
                <a:latin typeface="Gabriola" panose="04040605051002020D02" pitchFamily="82" charset="0"/>
              </a:rPr>
              <a:t>B) New York</a:t>
            </a:r>
          </a:p>
          <a:p>
            <a:pPr marL="0" indent="0">
              <a:buNone/>
            </a:pPr>
            <a:endParaRPr lang="en-US" sz="4400" dirty="0">
              <a:latin typeface="Gabriola" panose="04040605051002020D02" pitchFamily="82" charset="0"/>
            </a:endParaRPr>
          </a:p>
          <a:p>
            <a:r>
              <a:rPr lang="en-US" sz="4400" dirty="0" smtClean="0">
                <a:latin typeface="Gabriola" panose="04040605051002020D02" pitchFamily="82" charset="0"/>
              </a:rPr>
              <a:t>C) Dublin</a:t>
            </a:r>
            <a:endParaRPr lang="ru-RU" sz="44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46" y="1126202"/>
            <a:ext cx="4486544" cy="50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12" y="1140822"/>
            <a:ext cx="6025668" cy="43804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Gabriola" panose="04040605051002020D02" pitchFamily="82" charset="0"/>
              </a:rPr>
              <a:t>You visit the London eye</a:t>
            </a:r>
            <a:endParaRPr lang="ru-RU" sz="54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Gabriola" panose="04040605051002020D02" pitchFamily="82" charset="0"/>
              </a:rPr>
              <a:t>A) to go on a ride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B) to see an eye doctor</a:t>
            </a:r>
          </a:p>
          <a:p>
            <a:endParaRPr lang="en-US" sz="4800" dirty="0">
              <a:latin typeface="Gabriola" panose="04040605051002020D02" pitchFamily="82" charset="0"/>
            </a:endParaRPr>
          </a:p>
          <a:p>
            <a:r>
              <a:rPr lang="en-US" sz="4800" dirty="0" smtClean="0">
                <a:latin typeface="Gabriola" panose="04040605051002020D02" pitchFamily="82" charset="0"/>
              </a:rPr>
              <a:t>C) to have lunch</a:t>
            </a:r>
            <a:endParaRPr lang="ru-RU" sz="4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base.com-10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powerpointbase.com-109</Template>
  <TotalTime>38</TotalTime>
  <Words>98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powerpointbase.com-109</vt:lpstr>
      <vt:lpstr>English-speaking countries  of the world</vt:lpstr>
      <vt:lpstr>Where is Big Ben?</vt:lpstr>
      <vt:lpstr>The Tower of London is</vt:lpstr>
      <vt:lpstr>Who lives in the White House in Washington D.C.?</vt:lpstr>
      <vt:lpstr>The Statue of Liberty is in </vt:lpstr>
      <vt:lpstr>You visit the London eye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English-speaking countries  of the world</dc:title>
  <dc:creator>Irina</dc:creator>
  <cp:lastModifiedBy>Irina</cp:lastModifiedBy>
  <cp:revision>5</cp:revision>
  <dcterms:created xsi:type="dcterms:W3CDTF">2024-10-07T20:23:10Z</dcterms:created>
  <dcterms:modified xsi:type="dcterms:W3CDTF">2024-10-07T21:01:32Z</dcterms:modified>
</cp:coreProperties>
</file>