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848872" cy="4248472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педагогических технологий на уроках математики</a:t>
            </a:r>
            <a:endParaRPr lang="ru-RU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301208"/>
            <a:ext cx="7406640" cy="1368152"/>
          </a:xfrm>
        </p:spPr>
        <p:txBody>
          <a:bodyPr>
            <a:normAutofit/>
          </a:bodyPr>
          <a:lstStyle/>
          <a:p>
            <a:pPr algn="r"/>
            <a:r>
              <a:rPr lang="ru-RU" sz="3000" b="1" i="1" dirty="0" smtClean="0"/>
              <a:t>Соколова Мария </a:t>
            </a:r>
            <a:r>
              <a:rPr lang="ru-RU" sz="3000" b="1" i="1" dirty="0" err="1" smtClean="0"/>
              <a:t>Вячеславна</a:t>
            </a:r>
            <a:endParaRPr lang="ru-RU" sz="3000" b="1" i="1" dirty="0" smtClean="0"/>
          </a:p>
          <a:p>
            <a:pPr algn="r"/>
            <a:r>
              <a:rPr lang="ru-RU" sz="3000" b="1" i="1" dirty="0" smtClean="0"/>
              <a:t>МБОУ СОШ №17</a:t>
            </a:r>
            <a:endParaRPr lang="ru-RU" sz="3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3. Технология интегрирования учебных дисциплин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7776864" cy="1080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Математика и физика («Производная», «Гармонические колебания» в 7, 10 классах);</a:t>
            </a:r>
          </a:p>
        </p:txBody>
      </p:sp>
      <p:pic>
        <p:nvPicPr>
          <p:cNvPr id="5" name="Содержимое 4" descr="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92896"/>
            <a:ext cx="5616624" cy="42124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3. Технология интегрирования учебных дисциплин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7776864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Математика и химия (задачи на пропорции, работа с графиками функций и др.)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8172400" cy="55446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3. Технология интегрирования учебных дисциплин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7776864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литаратура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988840"/>
            <a:ext cx="7169348" cy="47525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4. Технология развития критического мышления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7776864" cy="396044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научить ученика самостоятельно мыслить, осмысливать, определять главное, структурировать и передавать информацию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3068960"/>
            <a:ext cx="3657600" cy="31184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5. Технология развивающего  мышления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7776864" cy="396044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подготовка  учащихся                         к самостоятельному освоению знаний, поиску истины, а также к независимости в повседневной жизни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3068960"/>
            <a:ext cx="3657600" cy="31184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6. Технология проблемного обучения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7776864" cy="396044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подготовка  учащихся                         к самостоятельному освоению знаний, поиску истины, а также к независимости в повседневной жизни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4869160"/>
            <a:ext cx="3657600" cy="13182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7. Групповые и коллективные технологии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7776864" cy="396044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качеств личности, сотрудничества и взаимопомощи между учениками, совместное решение поставленных задач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4869160"/>
            <a:ext cx="3657600" cy="13182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4104456" cy="1224136"/>
          </a:xfrm>
        </p:spPr>
        <p:txBody>
          <a:bodyPr>
            <a:noAutofit/>
          </a:bodyPr>
          <a:lstStyle/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физкультминутки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7920880" cy="476703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9. Технология решения изобретательских задач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8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49325"/>
            <a:ext cx="7116413" cy="5337311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5373216"/>
            <a:ext cx="256072" cy="8142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10. Технология использования в обучении игровых методов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5373216"/>
            <a:ext cx="256072" cy="814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4048" y="1524000"/>
            <a:ext cx="3929640" cy="4663440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развитие и формирование творческой индивидуальности человека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144016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4104456" cy="466344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Специальный набор форм, методов, способов, приёмов обучения и воспитательных средств, системно используемых в образовательном процессе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517836"/>
            <a:ext cx="4355976" cy="230659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3241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8028384" cy="114300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Развитие личности ученика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843728"/>
            <a:ext cx="4104456" cy="2804712"/>
          </a:xfrm>
        </p:spPr>
      </p:pic>
      <p:pic>
        <p:nvPicPr>
          <p:cNvPr id="6" name="Содержимое 5" descr="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4089648" cy="27264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Актуальные технологии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8244408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48464" y="5949280"/>
            <a:ext cx="185224" cy="23816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1. Информационно-коммуникационная технология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827337"/>
            <a:ext cx="3657600" cy="2057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867912" cy="5145360"/>
          </a:xfrm>
        </p:spPr>
        <p:txBody>
          <a:bodyPr>
            <a:normAutofit/>
          </a:bodyPr>
          <a:lstStyle/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сценарии уроков;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Проверка знаний на уроке и дома (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сам.р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.; мат.диктанты; КР;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тесты);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Подготовка к ВПР; ГИА.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2. Технология уровневой дифференциации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861048"/>
            <a:ext cx="3657600" cy="244982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524000"/>
            <a:ext cx="4644008" cy="514536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Дифференцированное обучение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форма организации учебного процесса, при которой учитель работает с группой учащихся, имеющие какие-либо общие качества в ходе учебного процесса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2. Технология уровневой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дифференциации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(9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класс)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524000"/>
            <a:ext cx="4355976" cy="51453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«сильных» детей: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Вычислить: </a:t>
            </a:r>
          </a:p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ctga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(1+ctgb)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если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l-GR" sz="4000" i="1" dirty="0" smtClean="0">
                <a:latin typeface="Calibri"/>
                <a:cs typeface="Calibri"/>
              </a:rPr>
              <a:t>π</a:t>
            </a:r>
            <a:r>
              <a:rPr lang="en-US" sz="4000" i="1" dirty="0" smtClean="0">
                <a:latin typeface="Calibri"/>
                <a:cs typeface="Calibri"/>
              </a:rPr>
              <a:t>/4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816424" cy="51453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«средних» детей: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Вычислить:</a:t>
            </a:r>
          </a:p>
          <a:p>
            <a:pPr algn="ctr">
              <a:buNone/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Sin2a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cosa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= -4/5;</a:t>
            </a:r>
          </a:p>
          <a:p>
            <a:pPr algn="ctr">
              <a:buNone/>
            </a:pPr>
            <a:r>
              <a:rPr lang="el-GR" sz="4000" i="1" dirty="0" smtClean="0">
                <a:latin typeface="Calibri"/>
                <a:cs typeface="Calibri"/>
              </a:rPr>
              <a:t>π</a:t>
            </a:r>
            <a:r>
              <a:rPr lang="en-US" sz="4000" i="1" dirty="0" smtClean="0">
                <a:latin typeface="Calibri"/>
                <a:cs typeface="Calibri"/>
              </a:rPr>
              <a:t>/2&lt;a&lt;</a:t>
            </a:r>
            <a:r>
              <a:rPr lang="el-GR" sz="4000" i="1" dirty="0" smtClean="0">
                <a:latin typeface="Calibri"/>
                <a:cs typeface="Calibri"/>
              </a:rPr>
              <a:t>π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2. Технология уровневой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дифференциации (6 класс)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572000" cy="51453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«сильных» детей: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Решить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уравнение:</a:t>
            </a:r>
          </a:p>
          <a:p>
            <a:pPr algn="ctr">
              <a:buNone/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(12x-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:(2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/3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)=</a:t>
            </a:r>
            <a:endParaRPr lang="en-US" sz="4000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>
              <a:buNone/>
            </a:pPr>
            <a:r>
              <a:rPr lang="en-US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(6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x-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8,7):(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5/6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816424" cy="51453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«слабых» детей: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Решить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уравнение:</a:t>
            </a:r>
          </a:p>
          <a:p>
            <a:pPr algn="ct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-2,8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– x = 1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3. Технология интегрирования учебных дисциплин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1556792"/>
            <a:ext cx="7848872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i="1" u="sng" dirty="0" err="1" smtClean="0">
                <a:latin typeface="Times New Roman" pitchFamily="18" charset="0"/>
                <a:cs typeface="Times New Roman" pitchFamily="18" charset="0"/>
              </a:rPr>
              <a:t>Внутрипредметная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3200" i="1" u="sng" dirty="0" err="1" smtClean="0"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 интеграция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Математика и география («Масштаб», «Проценты» в 5-6 классах);</a:t>
            </a:r>
          </a:p>
        </p:txBody>
      </p:sp>
      <p:pic>
        <p:nvPicPr>
          <p:cNvPr id="13" name="Содержимое 12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501008"/>
            <a:ext cx="5904656" cy="312575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</TotalTime>
  <Words>352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Использование современных педагогических технологий на уроках математики</vt:lpstr>
      <vt:lpstr>Педагогическая технология</vt:lpstr>
      <vt:lpstr>Развитие личности ученика</vt:lpstr>
      <vt:lpstr>Актуальные технологии</vt:lpstr>
      <vt:lpstr>1. Информационно-коммуникационная технология</vt:lpstr>
      <vt:lpstr>2. Технология уровневой дифференциации</vt:lpstr>
      <vt:lpstr>2. Технология уровневой дифференциации (9 класс)</vt:lpstr>
      <vt:lpstr>2. Технология уровневой дифференциации (6 класс)</vt:lpstr>
      <vt:lpstr>3. Технология интегрирования учебных дисциплин</vt:lpstr>
      <vt:lpstr>3. Технология интегрирования учебных дисциплин</vt:lpstr>
      <vt:lpstr>3. Технология интегрирования учебных дисциплин</vt:lpstr>
      <vt:lpstr>3. Технология интегрирования учебных дисциплин</vt:lpstr>
      <vt:lpstr>4. Технология развития критического мышления</vt:lpstr>
      <vt:lpstr>5. Технология развивающего  мышления</vt:lpstr>
      <vt:lpstr>6. Технология проблемного обучения</vt:lpstr>
      <vt:lpstr>7. Групповые и коллективные технологии</vt:lpstr>
      <vt:lpstr>8. Здоровьесберегающие технологии</vt:lpstr>
      <vt:lpstr>9. Технология решения изобретательских задач</vt:lpstr>
      <vt:lpstr>10. Технология использования в обучении игровых методов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педагогических технологий на уроках математики</dc:title>
  <dc:creator>User</dc:creator>
  <cp:lastModifiedBy>User</cp:lastModifiedBy>
  <cp:revision>22</cp:revision>
  <dcterms:created xsi:type="dcterms:W3CDTF">2023-03-19T17:55:07Z</dcterms:created>
  <dcterms:modified xsi:type="dcterms:W3CDTF">2023-03-20T06:48:55Z</dcterms:modified>
</cp:coreProperties>
</file>