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300" r:id="rId4"/>
    <p:sldId id="301" r:id="rId5"/>
    <p:sldId id="302" r:id="rId6"/>
    <p:sldId id="332" r:id="rId7"/>
    <p:sldId id="263" r:id="rId8"/>
    <p:sldId id="264" r:id="rId9"/>
    <p:sldId id="265" r:id="rId10"/>
    <p:sldId id="258" r:id="rId11"/>
    <p:sldId id="305" r:id="rId12"/>
    <p:sldId id="320" r:id="rId13"/>
    <p:sldId id="330" r:id="rId14"/>
    <p:sldId id="331" r:id="rId15"/>
    <p:sldId id="309" r:id="rId16"/>
    <p:sldId id="310" r:id="rId17"/>
    <p:sldId id="323" r:id="rId18"/>
    <p:sldId id="322" r:id="rId19"/>
    <p:sldId id="324" r:id="rId20"/>
    <p:sldId id="325" r:id="rId21"/>
    <p:sldId id="328" r:id="rId22"/>
    <p:sldId id="321" r:id="rId23"/>
    <p:sldId id="326" r:id="rId24"/>
    <p:sldId id="312" r:id="rId25"/>
    <p:sldId id="329" r:id="rId26"/>
    <p:sldId id="327" r:id="rId27"/>
    <p:sldId id="299" r:id="rId28"/>
    <p:sldId id="333" r:id="rId29"/>
  </p:sldIdLst>
  <p:sldSz cx="9144000" cy="6858000" type="screen4x3"/>
  <p:notesSz cx="6858000" cy="9144000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32" autoAdjust="0"/>
    <p:restoredTop sz="94660"/>
  </p:normalViewPr>
  <p:slideViewPr>
    <p:cSldViewPr>
      <p:cViewPr varScale="1">
        <p:scale>
          <a:sx n="63" d="100"/>
          <a:sy n="63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DCF3-219A-4853-BA02-81E123813AB7}" type="datetimeFigureOut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767FC-F2A2-4D58-B7F5-DC63ABB960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74C6-334B-4AF6-9CD1-BCC453B1C379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5C3F-21E2-43FB-9092-337B52832B69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D44A-930B-4FFD-81F6-81BB1B37133F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4D90-2799-4954-BAA5-788508DA98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69E-0DB0-4751-8FE4-8F404A5053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DD3-E6B4-44B4-BFBC-ED92D4E86B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7F86-E88C-4BA2-8882-93D20C2A4EA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5403-AF23-464F-8197-B07304895A3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D317-FD1F-4BE4-9EE2-AB748D5968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5DEF9-B550-4956-9544-5470405929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DFDC-7BD0-4886-B9FF-52216E2484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A81B2-A0F5-4878-A7BA-420DB51E7299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A1F0C-1D54-42CF-B45D-A80D1080FB3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A10C-F7F2-47E7-A9AE-C280781A09E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B58A-187F-4026-8B1C-09C1CDEE96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0267-5C23-410F-ABE6-FD5D034A5E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EFB9-AF8B-45C6-9A36-47A4B8B09FC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3D3F3-A67B-4EDB-906E-D0EADD4FD23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23E85-97D8-4AA4-9094-0A7BB29865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FE1E-1321-434D-97FA-F308A69E97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88E1-4731-4011-9150-F7E6FCCF1C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E5C1-29FB-422B-8AB3-50B7C722AC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0A05-092B-4FEA-8488-26371B200D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1E2BE-967F-480F-A8CF-6C77E46D86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778AB-FC07-4731-A643-78F3FE172A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58E7A-F0CD-4B1A-BEA6-BCAA5BCE94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06D1-CB9F-498E-89D3-5FBAFA261DC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82B6-C23E-479F-B621-06B45DE0EC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8E9E-17AB-4B7D-89F8-00438688A5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DDE1-EDF8-4919-8DCA-3FB3320B4AD1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197A-743F-420E-8D2D-8C3F1679CE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8570-1583-40DA-9743-85D3A4AC8A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6E22-6784-45DB-A19F-B1814E774E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A6C1-73C3-446E-B820-440F8B6AF6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269B-8636-45D5-AF6A-9F53F7BBAC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A052-1FE1-4E3C-B97C-1D987EEE75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636C-BC0F-4D97-A3E1-AC2AB8023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50D2-8EB9-4080-AF8C-691EC5F4FC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94E199C-AE16-49C9-8DF4-CC603147CD27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BAF20-757B-48AA-9173-3EE39A16D31A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7919D-1DC5-4F86-B6B2-2DEA1C03F29B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11CAC-DC46-4462-872F-B71809AC274B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E4919-AC8A-40DB-86C9-D05A527EBAE5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24C3E3-38BF-4340-BA03-AEB80156E7EF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7750E3C-A235-4C49-99E6-F4689B28B3B2}" type="datetime1">
              <a:rPr lang="ru-RU" smtClean="0"/>
              <a:pPr/>
              <a:t>22.07.2015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B66C45-14EB-4E46-BEC7-819EA9C727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AAE7-C82C-4F1D-9F9F-C317C985C9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84EA32-9D5C-48F3-8FFA-EF3F104C7B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01304-3219-4FA2-82C7-CA1B46F998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5.png"/><Relationship Id="rId1" Type="http://schemas.openxmlformats.org/officeDocument/2006/relationships/audio" Target="file:///F:\&#1052;&#1059;&#1057;&#1054;&#1056;\&#1042;&#1089;&#1077;,%20&#1095;&#1090;&#1086;%20&#1074;%20&#1078;&#1080;&#1079;&#1085;&#1080;%20&#1077;&#1089;&#1090;&#1100;%20&#1091;%20&#1084;&#1077;&#1085;&#1103;.mp3" TargetMode="Externa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alisty.com/" TargetMode="External"/><Relationship Id="rId3" Type="http://schemas.openxmlformats.org/officeDocument/2006/relationships/hyperlink" Target="http://festival.1september.ru/" TargetMode="External"/><Relationship Id="rId7" Type="http://schemas.openxmlformats.org/officeDocument/2006/relationships/hyperlink" Target="http://ostrovskazok.ru/" TargetMode="External"/><Relationship Id="rId2" Type="http://schemas.openxmlformats.org/officeDocument/2006/relationships/hyperlink" Target="http://stranamasterov.ru/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supereconomy.ru/" TargetMode="External"/><Relationship Id="rId5" Type="http://schemas.openxmlformats.org/officeDocument/2006/relationships/hyperlink" Target="http://ustoj.com/Russian.htm" TargetMode="External"/><Relationship Id="rId4" Type="http://schemas.openxmlformats.org/officeDocument/2006/relationships/hyperlink" Target="http://gornoaltaysk.bezformata.ru/" TargetMode="External"/><Relationship Id="rId9" Type="http://schemas.openxmlformats.org/officeDocument/2006/relationships/hyperlink" Target="http://green-planeta.ucoz.net/pub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907704" y="476672"/>
            <a:ext cx="6912768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СПАСТИ СВОЙ ГОРОД ОТ МУСОРА</a:t>
            </a:r>
            <a:endParaRPr lang="ru-RU" sz="4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823520" y="2420888"/>
            <a:ext cx="4320480" cy="3168352"/>
          </a:xfrm>
        </p:spPr>
        <p:txBody>
          <a:bodyPr>
            <a:normAutofit fontScale="97500" lnSpcReduction="10000"/>
          </a:bodyPr>
          <a:lstStyle/>
          <a:p>
            <a:r>
              <a:rPr lang="ru-RU" sz="4000" b="1" dirty="0">
                <a:solidFill>
                  <a:srgbClr val="00B050"/>
                </a:solidFill>
              </a:rPr>
              <a:t>Экологический </a:t>
            </a:r>
            <a:r>
              <a:rPr lang="ru-RU" sz="4000" b="1" dirty="0" smtClean="0">
                <a:solidFill>
                  <a:srgbClr val="00B050"/>
                </a:solidFill>
              </a:rPr>
              <a:t>проект </a:t>
            </a:r>
            <a:br>
              <a:rPr lang="ru-RU" sz="4000" b="1" dirty="0" smtClean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</a:rPr>
              <a:t>3 «А» класса и группы продленного дня 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700" b="1" dirty="0" smtClean="0">
                <a:solidFill>
                  <a:srgbClr val="00B050"/>
                </a:solidFill>
              </a:rPr>
              <a:t>2014 год</a:t>
            </a: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5517232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ГБОУ школа № 580 Приморского района СПб</a:t>
            </a:r>
          </a:p>
          <a:p>
            <a:r>
              <a:rPr lang="ru-RU" dirty="0" smtClean="0"/>
              <a:t>Учитель Никонорова С.Н.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2014-04-01 02\02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4620"/>
            <a:ext cx="8280920" cy="664876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9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4" descr="C:\Users\pc\Pictures\2014-04-01 04\04 001.jpg"/>
          <p:cNvPicPr>
            <a:picLocks noChangeAspect="1" noChangeArrowheads="1"/>
          </p:cNvPicPr>
          <p:nvPr/>
        </p:nvPicPr>
        <p:blipFill>
          <a:blip r:embed="rId2" cstate="print"/>
          <a:srcRect b="23935"/>
          <a:stretch>
            <a:fillRect/>
          </a:stretch>
        </p:blipFill>
        <p:spPr bwMode="auto">
          <a:xfrm>
            <a:off x="683568" y="953344"/>
            <a:ext cx="3672408" cy="4347864"/>
          </a:xfrm>
          <a:prstGeom prst="rect">
            <a:avLst/>
          </a:prstGeom>
          <a:noFill/>
        </p:spPr>
      </p:pic>
      <p:pic>
        <p:nvPicPr>
          <p:cNvPr id="4" name="Picture 3" descr="C:\Users\pc\Pictures\2014-04-01 03\0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396044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://tyumen.er.ru/media/userdata/news/2012/08/07/6e3b606322ecab4271a307872055c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Оказывается, мусор – это серьезно!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91683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естественной переработки отбросов требуются долгие годы и даже столетия!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3789040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Например, полиэтиленовому пакету нужно 10- 20 лет.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Резиновым подошвам от ботинок - 40 - 50 лет.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Стеклянным бутылкам – 1 миллион 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3568" y="548680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/>
              <a:t>Выяснили </a:t>
            </a:r>
            <a:r>
              <a:rPr lang="ru-RU" sz="2400" b="1" dirty="0" smtClean="0"/>
              <a:t>методы </a:t>
            </a:r>
            <a:r>
              <a:rPr lang="ru-RU" sz="2400" b="1" dirty="0" smtClean="0"/>
              <a:t>борьбы с накапливающимся бытовым мусором. </a:t>
            </a: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 	</a:t>
            </a: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39552" y="1124744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 	</a:t>
            </a: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7" name="Содержимое 6"/>
          <p:cNvSpPr txBox="1">
            <a:spLocks/>
          </p:cNvSpPr>
          <p:nvPr/>
        </p:nvSpPr>
        <p:spPr>
          <a:xfrm>
            <a:off x="539552" y="1628775"/>
            <a:ext cx="4146748" cy="4924425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Захоронение на свалках: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7"/>
          <p:cNvSpPr txBox="1">
            <a:spLocks/>
          </p:cNvSpPr>
          <p:nvPr/>
        </p:nvSpPr>
        <p:spPr>
          <a:xfrm>
            <a:off x="4716016" y="1628800"/>
            <a:ext cx="4038600" cy="4681728"/>
          </a:xfrm>
          <a:prstGeom prst="rect">
            <a:avLst/>
          </a:prstGeom>
        </p:spPr>
        <p:txBody>
          <a:bodyPr/>
          <a:lstStyle/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   Сжигание мусора на специальных мусоросжигательных предприятиях.</a:t>
            </a:r>
          </a:p>
        </p:txBody>
      </p:sp>
      <p:pic>
        <p:nvPicPr>
          <p:cNvPr id="9" name="Рисунок 8" descr="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636912"/>
            <a:ext cx="3744416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7" y="3068960"/>
            <a:ext cx="3672408" cy="33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13</a:t>
            </a:r>
          </a:p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13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3568" y="548680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39552" y="1124744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 	</a:t>
            </a: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83768" y="4581128"/>
            <a:ext cx="4248472" cy="1296144"/>
          </a:xfrm>
          <a:prstGeom prst="rect">
            <a:avLst/>
          </a:prstGeom>
        </p:spPr>
        <p:txBody>
          <a:bodyPr/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Ты прости нас, родная Земля.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 слепую жестокость к тебе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Мы услышим, поможем беде,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Возродим для потомков тебя!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62" name="Picture 2" descr="http://files.myopera.com/damamadama1/operamini/132713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096000" cy="3312368"/>
          </a:xfrm>
          <a:prstGeom prst="rect">
            <a:avLst/>
          </a:prstGeo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14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509120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Сквозь фабрик и заводов дым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Нам трудно разглядеть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 те страданья, что Земле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Приходится терпеть.</a:t>
            </a:r>
          </a:p>
        </p:txBody>
      </p:sp>
      <p:pic>
        <p:nvPicPr>
          <p:cNvPr id="1026" name="Picture 2" descr="C:\Users\Horie\Desktop\За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3456149" cy="2592288"/>
          </a:xfrm>
          <a:prstGeom prst="rect">
            <a:avLst/>
          </a:prstGeom>
          <a:noFill/>
        </p:spPr>
      </p:pic>
      <p:pic>
        <p:nvPicPr>
          <p:cNvPr id="1027" name="Picture 3" descr="C:\Users\Horie\Desktop\завод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456384" cy="259246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15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61653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рисунки созданы в группе продленного дня.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429309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Надолго ль хватит нам воды,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</a:rPr>
              <a:t>Коль растворен в ней яд?</a:t>
            </a:r>
          </a:p>
        </p:txBody>
      </p:sp>
      <p:pic>
        <p:nvPicPr>
          <p:cNvPr id="2050" name="Picture 2" descr="C:\Users\Horie\Desktop\танк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3456384" cy="2592464"/>
          </a:xfrm>
          <a:prstGeom prst="rect">
            <a:avLst/>
          </a:prstGeom>
          <a:noFill/>
        </p:spPr>
      </p:pic>
      <p:pic>
        <p:nvPicPr>
          <p:cNvPr id="2051" name="Picture 3" descr="C:\Users\Horie\Desktop\маши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456384" cy="2592464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16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653136"/>
            <a:ext cx="4572000" cy="867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Надолго ль хватит тех лесов.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Где топоры стучат?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dirty="0"/>
          </a:p>
        </p:txBody>
      </p:sp>
      <p:pic>
        <p:nvPicPr>
          <p:cNvPr id="3074" name="Picture 2" descr="C:\Users\Horie\Desktop\лесопо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824536" cy="3618648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492875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17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4869160"/>
            <a:ext cx="4572000" cy="11449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Спасти поля, леса, луга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И чистую гладь рек – всю Землю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Можешь только ты,</a:t>
            </a:r>
          </a:p>
          <a:p>
            <a:pPr marL="342900" lvl="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Разумный человек !</a:t>
            </a:r>
            <a:endParaRPr lang="ru-RU" dirty="0"/>
          </a:p>
        </p:txBody>
      </p:sp>
      <p:pic>
        <p:nvPicPr>
          <p:cNvPr id="4098" name="Picture 2" descr="C:\Users\Horie\Desktop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33176" cy="4248472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1520" y="6237312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18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yumen.er.ru/media/userdata/news/2012/08/07/6e3b606322ecab4271a307872055cf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Теперь мы задаём себе вопрос: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А что лично </a:t>
            </a:r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могу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сделать для того, чтобы в моём городе стало чище?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67544" y="1340768"/>
            <a:ext cx="8153400" cy="49958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работы было изучение влияния отходов жизнедеятельности человека для нашего города и планеты в целом.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Наше предположение: </a:t>
            </a:r>
            <a:r>
              <a:rPr kumimoji="0" lang="ru-RU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Скоро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мусор не оставит места для дальнейшего развития человечества.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8286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59632" y="764704"/>
            <a:ext cx="282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Способ от Насти Власовой:</a:t>
            </a:r>
          </a:p>
          <a:p>
            <a:endParaRPr lang="ru-RU" dirty="0"/>
          </a:p>
        </p:txBody>
      </p:sp>
      <p:pic>
        <p:nvPicPr>
          <p:cNvPr id="3074" name="Picture 2" descr="C:\Users\pc\Pictures\2014-04-01 05\05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620"/>
            <a:ext cx="9144000" cy="6648760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09320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20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4452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Провели конкурс  на лучший лозунг. Победила Анастасия Власова.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21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C:\Users\Horie\Desktop\зн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6408712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609329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группе продленного дня нарисовали плакат.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3568" y="548680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39552" y="1124744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 	</a:t>
            </a: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9" name="Picture 2" descr="http://ppt4web.ru/images/110/6276/64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3096344" cy="2304256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22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69269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Нашли и собрали советы, как сделать город чище (интернет – ресурс</a:t>
            </a:r>
            <a:r>
              <a:rPr lang="en-US" dirty="0" smtClean="0"/>
              <a:t> </a:t>
            </a:r>
            <a:r>
              <a:rPr lang="en-US" dirty="0" err="1" smtClean="0"/>
              <a:t>PPt</a:t>
            </a:r>
            <a:r>
              <a:rPr lang="ru-RU" dirty="0" smtClean="0"/>
              <a:t>4</a:t>
            </a:r>
            <a:r>
              <a:rPr lang="en-US" dirty="0" smtClean="0"/>
              <a:t>WEB.ru)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" name="Picture 2" descr="http://ppt4web.ru/images/110/6276/640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3168352" cy="2304256"/>
          </a:xfrm>
          <a:prstGeom prst="rect">
            <a:avLst/>
          </a:prstGeom>
          <a:noFill/>
        </p:spPr>
      </p:pic>
      <p:pic>
        <p:nvPicPr>
          <p:cNvPr id="12" name="Picture 2" descr="http://ppt4web.ru/images/110/6276/640/img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3168352" cy="2376264"/>
          </a:xfrm>
          <a:prstGeom prst="rect">
            <a:avLst/>
          </a:prstGeom>
          <a:noFill/>
        </p:spPr>
      </p:pic>
      <p:pic>
        <p:nvPicPr>
          <p:cNvPr id="13" name="Picture 2" descr="http://ppt4web.ru/images/110/6276/640/img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221088"/>
            <a:ext cx="316835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412776"/>
            <a:ext cx="76328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еще мы провели конкурс на лучшую поделку из бросового материала.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Выиграли все.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Поделки оказались интересными, нужными. Проявили интерес даже родители.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Смотрите!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c\Pictures\мамама\IMG_1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609340" cy="2160000"/>
          </a:xfrm>
          <a:prstGeom prst="rect">
            <a:avLst/>
          </a:prstGeom>
          <a:noFill/>
        </p:spPr>
      </p:pic>
      <p:pic>
        <p:nvPicPr>
          <p:cNvPr id="1029" name="Picture 5" descr="C:\Users\pc\Pictures\мамама\IMG_1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4664"/>
            <a:ext cx="1958400" cy="2880000"/>
          </a:xfrm>
          <a:prstGeom prst="rect">
            <a:avLst/>
          </a:prstGeom>
          <a:noFill/>
        </p:spPr>
      </p:pic>
      <p:pic>
        <p:nvPicPr>
          <p:cNvPr id="1030" name="Picture 6" descr="C:\Users\pc\Pictures\мамама\IMG_15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76672"/>
            <a:ext cx="2701699" cy="1800000"/>
          </a:xfrm>
          <a:prstGeom prst="rect">
            <a:avLst/>
          </a:prstGeom>
          <a:noFill/>
        </p:spPr>
      </p:pic>
      <p:pic>
        <p:nvPicPr>
          <p:cNvPr id="1031" name="Picture 7" descr="C:\Users\pc\Pictures\мамама\IMG_15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204864"/>
            <a:ext cx="2701699" cy="1800000"/>
          </a:xfrm>
          <a:prstGeom prst="rect">
            <a:avLst/>
          </a:prstGeom>
          <a:noFill/>
        </p:spPr>
      </p:pic>
      <p:pic>
        <p:nvPicPr>
          <p:cNvPr id="1032" name="Picture 8" descr="C:\Users\pc\Pictures\мамама\IMG_1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005064"/>
            <a:ext cx="2701699" cy="1800000"/>
          </a:xfrm>
          <a:prstGeom prst="rect">
            <a:avLst/>
          </a:prstGeom>
          <a:noFill/>
        </p:spPr>
      </p:pic>
      <p:pic>
        <p:nvPicPr>
          <p:cNvPr id="1033" name="Picture 9" descr="C:\Users\pc\Pictures\мамама\IMG_156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76672"/>
            <a:ext cx="2664296" cy="1800000"/>
          </a:xfrm>
          <a:prstGeom prst="rect">
            <a:avLst/>
          </a:prstGeom>
          <a:noFill/>
        </p:spPr>
      </p:pic>
      <p:pic>
        <p:nvPicPr>
          <p:cNvPr id="1034" name="Picture 10" descr="C:\Users\pc\Pictures\мамама\IMG_157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2420888"/>
            <a:ext cx="1439094" cy="2160000"/>
          </a:xfrm>
          <a:prstGeom prst="rect">
            <a:avLst/>
          </a:prstGeom>
          <a:noFill/>
        </p:spPr>
      </p:pic>
      <p:pic>
        <p:nvPicPr>
          <p:cNvPr id="1035" name="Picture 11" descr="C:\Users\pc\Pictures\мамама\IMG_157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3789040"/>
            <a:ext cx="2701699" cy="1800000"/>
          </a:xfrm>
          <a:prstGeom prst="rect">
            <a:avLst/>
          </a:prstGeom>
          <a:noFill/>
        </p:spPr>
      </p:pic>
      <p:pic>
        <p:nvPicPr>
          <p:cNvPr id="1036" name="Picture 12" descr="C:\Users\pc\Pictures\мамама\IMG_15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2276872"/>
            <a:ext cx="2701699" cy="1800000"/>
          </a:xfrm>
          <a:prstGeom prst="rect">
            <a:avLst/>
          </a:prstGeom>
          <a:noFill/>
        </p:spPr>
      </p:pic>
      <p:pic>
        <p:nvPicPr>
          <p:cNvPr id="1037" name="Picture 13" descr="C:\Users\pc\Pictures\мамама\IMG_155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3212976"/>
            <a:ext cx="1439094" cy="2160000"/>
          </a:xfrm>
          <a:prstGeom prst="rect">
            <a:avLst/>
          </a:prstGeom>
          <a:noFill/>
        </p:spPr>
      </p:pic>
      <p:pic>
        <p:nvPicPr>
          <p:cNvPr id="1038" name="Picture 14" descr="C:\Users\pc\Pictures\мамама\IMG_156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5418000"/>
            <a:ext cx="2161359" cy="1440000"/>
          </a:xfrm>
          <a:prstGeom prst="rect">
            <a:avLst/>
          </a:prstGeom>
          <a:noFill/>
        </p:spPr>
      </p:pic>
      <p:pic>
        <p:nvPicPr>
          <p:cNvPr id="1039" name="Picture 15" descr="C:\Users\pc\Pictures\мамама\IMG_155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5696" y="5229200"/>
            <a:ext cx="2161359" cy="1440000"/>
          </a:xfrm>
          <a:prstGeom prst="rect">
            <a:avLst/>
          </a:prstGeom>
          <a:noFill/>
        </p:spPr>
      </p:pic>
      <p:pic>
        <p:nvPicPr>
          <p:cNvPr id="1040" name="Picture 16" descr="C:\Users\pc\Pictures\мамама\IMG_1553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437112"/>
            <a:ext cx="2161359" cy="1440000"/>
          </a:xfrm>
          <a:prstGeom prst="rect">
            <a:avLst/>
          </a:prstGeom>
          <a:noFill/>
        </p:spPr>
      </p:pic>
      <p:pic>
        <p:nvPicPr>
          <p:cNvPr id="15" name="Все, что в жизни есть у ме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  <p:sp>
        <p:nvSpPr>
          <p:cNvPr id="16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23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6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dc17ee90cd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252028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ru-RU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earth_0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-819472"/>
            <a:ext cx="9577064" cy="78798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2708920"/>
            <a:ext cx="484004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Сохрани и сбереги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5445224"/>
            <a:ext cx="5961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35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800"/>
                            </p:stCondLst>
                            <p:childTnLst>
                              <p:par>
                                <p:cTn id="2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80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260648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Используемые источники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http://stranamasterov.ru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http://festival.1september.ru/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http://gornoaltaysk.bezformata.ru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5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http://ustoj.com/Russian.htm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6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http://supereconomy.ru/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7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http://ostrovskazok.ru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8"/>
              </a:rPr>
              <a:t>http://naturalisty.com/</a:t>
            </a: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http://green-planeta.ucoz.net/publ/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40080" y="1484784"/>
            <a:ext cx="8503920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Определить актуальность проблемы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Рассмотреть воздействие человека на природу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Классифицировать бытовые отходы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Рассмотреть существующие методы борьбы с накапливающимся бытовым мусором.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Предложить пути избавления от мусора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Наблюдения;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Исследование;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Изучение и анализ научной литературы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интернет-ресурсов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Анализ полученных результатов;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Практическая работа.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dirty="0" smtClean="0">
                <a:solidFill>
                  <a:srgbClr val="0066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ЗАДАЧИ</a:t>
            </a:r>
            <a:endParaRPr kumimoji="0" lang="ru-RU" sz="6000" b="1" i="1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900608" y="6492875"/>
            <a:ext cx="2895600" cy="365125"/>
          </a:xfrm>
        </p:spPr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3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83568" y="548680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prstClr val="black"/>
                </a:solidFill>
              </a:rPr>
              <a:t>Что </a:t>
            </a:r>
            <a:r>
              <a:rPr lang="ru-RU" sz="2400" b="1" dirty="0" smtClean="0">
                <a:solidFill>
                  <a:prstClr val="black"/>
                </a:solidFill>
              </a:rPr>
              <a:t>натолкнуло нас на мысль заняться проблемой?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 	</a:t>
            </a: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539552" y="1124744"/>
            <a:ext cx="8208590" cy="194421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/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  <a:t> </a:t>
            </a:r>
            <a:br>
              <a:rPr lang="ru-RU" sz="2400" b="1" dirty="0" smtClean="0">
                <a:solidFill>
                  <a:srgbClr val="8CADAE">
                    <a:shade val="75000"/>
                  </a:srgbClr>
                </a:solidFill>
              </a:rPr>
            </a:b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 	По статистике в Санкт-Петербурге проживает около  5 131 942</a:t>
            </a:r>
            <a:r>
              <a:rPr lang="ru-RU" sz="2400" b="1" baseline="30000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D16349">
                    <a:lumMod val="75000"/>
                  </a:srgbClr>
                </a:solidFill>
                <a:cs typeface="Times New Roman" pitchFamily="18" charset="0"/>
              </a:rPr>
              <a:t> человек (2014г.). Петербуржцы производят от 8 до 12 миллионов тонн мусора в год. Дальше отходов будет больше.  Появился вопрос - куда исчезают отходы после того, как оказываются в мусорном баке. </a:t>
            </a:r>
            <a:endParaRPr lang="ru-RU" sz="2400" dirty="0" smtClean="0">
              <a:solidFill>
                <a:srgbClr val="D16349">
                  <a:lumMod val="7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6" name="Содержимое 7" descr="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3213100"/>
            <a:ext cx="5414962" cy="334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s60.radikal.ru/i168/1205/ee/b08c96d371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8" cy="5832648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3581400" cy="365760"/>
          </a:xfrm>
        </p:spPr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molensk2.ru/images/img_20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04867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newsn.ru/images/cache/600x400/crop/images%7Ccms-image-000000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2" cy="6048672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onkurs.innovaterussia.ru/uploads/project/image/18870/Cfake_pathblog_000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762500" cy="2880320"/>
          </a:xfrm>
          <a:prstGeom prst="rect">
            <a:avLst/>
          </a:prstGeom>
          <a:noFill/>
        </p:spPr>
      </p:pic>
      <p:pic>
        <p:nvPicPr>
          <p:cNvPr id="31748" name="Picture 4" descr="http://dsp.kurgan-city.ru/upload/iblock/555/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76672"/>
            <a:ext cx="3408040" cy="2736304"/>
          </a:xfrm>
          <a:prstGeom prst="rect">
            <a:avLst/>
          </a:prstGeom>
          <a:noFill/>
        </p:spPr>
      </p:pic>
      <p:pic>
        <p:nvPicPr>
          <p:cNvPr id="31750" name="Picture 6" descr="http://img1.neva24.ru/images/picturegallery/2013/03/3ca3fc94-3dc5-4387-8682-68e2c32ec151/42f372c5-b7d1-4a38-8dbd-d0f14dedf3f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429000"/>
            <a:ext cx="5112568" cy="30083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520" y="0"/>
            <a:ext cx="8892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Свалки Санкт-Петербурга и Ленинградской области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0466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Мы провели исследование, в котором пытались выяснить, что мы больше выкидываем и пришли к выводу: большую часть отходов- это бумага.</a:t>
            </a:r>
            <a:endParaRPr lang="ru-RU" sz="2400" dirty="0"/>
          </a:p>
        </p:txBody>
      </p:sp>
      <p:pic>
        <p:nvPicPr>
          <p:cNvPr id="1026" name="Picture 2" descr="C:\Users\pc\Pictures\2014-04-01 01\01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628800"/>
            <a:ext cx="3888432" cy="482453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pPr lvl="0" algn="l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8</a:t>
            </a:r>
          </a:p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596</TotalTime>
  <Words>414</Words>
  <Application>Microsoft Office PowerPoint</Application>
  <PresentationFormat>Экран (4:3)</PresentationFormat>
  <Paragraphs>93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Официальная</vt:lpstr>
      <vt:lpstr>Тема Office</vt:lpstr>
      <vt:lpstr>1_Тема Office</vt:lpstr>
      <vt:lpstr>Слайд 1</vt:lpstr>
      <vt:lpstr>ЦЕЛЬ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The End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75</cp:revision>
  <dcterms:created xsi:type="dcterms:W3CDTF">2014-03-16T15:03:32Z</dcterms:created>
  <dcterms:modified xsi:type="dcterms:W3CDTF">2015-07-22T19:24:30Z</dcterms:modified>
</cp:coreProperties>
</file>