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1C6E6-04D8-4C56-89B4-0D4BDFB0B0E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E64C-FA97-473D-9B48-A447AA172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1C6E6-04D8-4C56-89B4-0D4BDFB0B0E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E64C-FA97-473D-9B48-A447AA172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1C6E6-04D8-4C56-89B4-0D4BDFB0B0E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E64C-FA97-473D-9B48-A447AA172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1C6E6-04D8-4C56-89B4-0D4BDFB0B0E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E64C-FA97-473D-9B48-A447AA172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1C6E6-04D8-4C56-89B4-0D4BDFB0B0E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E64C-FA97-473D-9B48-A447AA172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1C6E6-04D8-4C56-89B4-0D4BDFB0B0E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E64C-FA97-473D-9B48-A447AA172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1C6E6-04D8-4C56-89B4-0D4BDFB0B0E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E64C-FA97-473D-9B48-A447AA172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1C6E6-04D8-4C56-89B4-0D4BDFB0B0E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E64C-FA97-473D-9B48-A447AA172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1C6E6-04D8-4C56-89B4-0D4BDFB0B0E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E64C-FA97-473D-9B48-A447AA172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1C6E6-04D8-4C56-89B4-0D4BDFB0B0E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A8E64C-FA97-473D-9B48-A447AA172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41C6E6-04D8-4C56-89B4-0D4BDFB0B0E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CA8E64C-FA97-473D-9B48-A447AA172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41C6E6-04D8-4C56-89B4-0D4BDFB0B0E3}" type="datetimeFigureOut">
              <a:rPr lang="ru-RU" smtClean="0"/>
              <a:pPr/>
              <a:t>16.07.2017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CA8E64C-FA97-473D-9B48-A447AA172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630616" cy="252028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«использование </a:t>
            </a:r>
            <a:r>
              <a:rPr lang="ru-RU" sz="2800" dirty="0" err="1" smtClean="0"/>
              <a:t>здоровьесберегающих</a:t>
            </a:r>
            <a:r>
              <a:rPr lang="ru-RU" sz="2800" dirty="0" smtClean="0"/>
              <a:t> технологий на </a:t>
            </a:r>
            <a:r>
              <a:rPr lang="ru-RU" sz="2800" smtClean="0"/>
              <a:t>уроках биологии".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221088"/>
            <a:ext cx="3034680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Кашина И.А.</a:t>
            </a:r>
          </a:p>
          <a:p>
            <a:r>
              <a:rPr lang="ru-RU" dirty="0" smtClean="0"/>
              <a:t>ГБОУ Лицей №554</a:t>
            </a:r>
          </a:p>
          <a:p>
            <a:r>
              <a:rPr lang="ru-RU" dirty="0" smtClean="0"/>
              <a:t>Санкт-Петербург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Кружки</a:t>
            </a:r>
            <a:endParaRPr lang="ru-RU" dirty="0"/>
          </a:p>
        </p:txBody>
      </p:sp>
      <p:pic>
        <p:nvPicPr>
          <p:cNvPr id="1026" name="Picture 2" descr="C:\Users\Ирина\Desktop\Исслед. работа 5-6 классы 2012-2014 гг\IMG_1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984776" cy="4871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Исследовательская  деятельность</a:t>
            </a:r>
            <a:endParaRPr lang="ru-RU" sz="3200" dirty="0"/>
          </a:p>
        </p:txBody>
      </p:sp>
      <p:pic>
        <p:nvPicPr>
          <p:cNvPr id="1026" name="Picture 2" descr="C:\Users\Ирина\Desktop\ПРЕЗЕНТАЦИЯ\IMG_23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320480" cy="3816424"/>
          </a:xfrm>
          <a:prstGeom prst="rect">
            <a:avLst/>
          </a:prstGeom>
          <a:noFill/>
        </p:spPr>
      </p:pic>
      <p:pic>
        <p:nvPicPr>
          <p:cNvPr id="1027" name="Picture 3" descr="C:\Users\Ирина\Desktop\ПРЕЗЕНТАЦИЯ\IMG_0683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403244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err="1" smtClean="0"/>
              <a:t>Тьютерство</a:t>
            </a:r>
            <a:endParaRPr lang="ru-RU" dirty="0"/>
          </a:p>
        </p:txBody>
      </p:sp>
      <p:pic>
        <p:nvPicPr>
          <p:cNvPr id="3074" name="Picture 2" descr="C:\Users\Ирина\Desktop\ПРЕЗЕНТАЦИЯ\IMG_3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484784"/>
            <a:ext cx="684076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Взаимопроверка</a:t>
            </a:r>
            <a:endParaRPr lang="ru-RU" dirty="0"/>
          </a:p>
        </p:txBody>
      </p:sp>
      <p:pic>
        <p:nvPicPr>
          <p:cNvPr id="4099" name="Picture 3" descr="C:\Users\Ирина\Desktop\ПРЕЗЕНТАЦИЯ\IMG_3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484784"/>
            <a:ext cx="7200800" cy="481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     Психологический комфорт</a:t>
            </a:r>
            <a:endParaRPr lang="ru-RU" sz="3600" dirty="0"/>
          </a:p>
        </p:txBody>
      </p:sp>
      <p:pic>
        <p:nvPicPr>
          <p:cNvPr id="6146" name="Picture 2" descr="C:\Users\Ирина\Desktop\ПРЕЗЕНТАЦИЯ\IMG_37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392488" cy="4104456"/>
          </a:xfrm>
          <a:prstGeom prst="rect">
            <a:avLst/>
          </a:prstGeom>
          <a:noFill/>
        </p:spPr>
      </p:pic>
      <p:pic>
        <p:nvPicPr>
          <p:cNvPr id="6148" name="Picture 4" descr="H:\DCIM\150___02\IMG_37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16016" y="1772816"/>
            <a:ext cx="446449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92896"/>
            <a:ext cx="7772400" cy="1728192"/>
          </a:xfrm>
        </p:spPr>
        <p:txBody>
          <a:bodyPr/>
          <a:lstStyle/>
          <a:p>
            <a:pPr algn="ctr"/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</TotalTime>
  <Words>30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«использование здоровьесберегающих технологий на уроках биологии".</vt:lpstr>
      <vt:lpstr>Кружки</vt:lpstr>
      <vt:lpstr>   Исследовательская  деятельность</vt:lpstr>
      <vt:lpstr>         Тьютерство</vt:lpstr>
      <vt:lpstr>      Взаимопроверка</vt:lpstr>
      <vt:lpstr>      Психологический комфорт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"Здоровьесозидающие технологии на уроках биологии в условиях перехода на современные ФГОС ООО".</dc:title>
  <dc:creator>Ирина</dc:creator>
  <cp:lastModifiedBy>Ирина</cp:lastModifiedBy>
  <cp:revision>22</cp:revision>
  <dcterms:created xsi:type="dcterms:W3CDTF">2015-02-12T18:28:49Z</dcterms:created>
  <dcterms:modified xsi:type="dcterms:W3CDTF">2017-07-16T18:21:05Z</dcterms:modified>
</cp:coreProperties>
</file>