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7" r:id="rId1"/>
  </p:sldMasterIdLst>
  <p:sldIdLst>
    <p:sldId id="256" r:id="rId2"/>
    <p:sldId id="257" r:id="rId3"/>
    <p:sldId id="265" r:id="rId4"/>
    <p:sldId id="266" r:id="rId5"/>
    <p:sldId id="269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 autoAdjust="0"/>
  </p:normalViewPr>
  <p:slideViewPr>
    <p:cSldViewPr snapToGrid="0">
      <p:cViewPr varScale="1">
        <p:scale>
          <a:sx n="57" d="100"/>
          <a:sy n="57" d="100"/>
        </p:scale>
        <p:origin x="-72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6B4A9-1611-4792-9094-5F34BCA07E0B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2588-04B1-427B-82EE-E8DB90309F08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54C80-263E-416B-A8E0-580EDEADCBDC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828800" y="1692165"/>
            <a:ext cx="8429297" cy="1765737"/>
          </a:xfrm>
        </p:spPr>
        <p:txBody>
          <a:bodyPr/>
          <a:lstStyle/>
          <a:p>
            <a:pPr algn="ctr"/>
            <a:r>
              <a:rPr lang="ru-RU" sz="4800" smtClean="0"/>
              <a:t>Строение животной клетки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12304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43002" y="1696997"/>
            <a:ext cx="9872871" cy="4399005"/>
          </a:xfrm>
        </p:spPr>
        <p:txBody>
          <a:bodyPr/>
          <a:lstStyle/>
          <a:p>
            <a:pPr marL="45720" indent="0" algn="ctr">
              <a:buNone/>
            </a:pPr>
            <a:endParaRPr lang="ru-RU" altLang="ru-RU" sz="4200" i="1" dirty="0" smtClean="0"/>
          </a:p>
          <a:p>
            <a:pPr marL="45720" indent="0" algn="ctr">
              <a:buNone/>
            </a:pPr>
            <a:r>
              <a:rPr lang="ru-RU" altLang="ru-RU" sz="4200" i="1" dirty="0" smtClean="0"/>
              <a:t>Клетка </a:t>
            </a:r>
            <a:r>
              <a:rPr lang="ru-RU" altLang="ru-RU" sz="4200" i="1" dirty="0"/>
              <a:t>– обязательная </a:t>
            </a:r>
            <a:r>
              <a:rPr lang="ru-RU" altLang="ru-RU" sz="4200" i="1" dirty="0" smtClean="0"/>
              <a:t>простейшая структурная единица, которая </a:t>
            </a:r>
            <a:r>
              <a:rPr lang="ru-RU" altLang="ru-RU" sz="4200" i="1" dirty="0"/>
              <a:t>лежит </a:t>
            </a:r>
            <a:r>
              <a:rPr lang="ru-RU" altLang="ru-RU" sz="4200" i="1" dirty="0" smtClean="0"/>
              <a:t>в основе строения, развития </a:t>
            </a:r>
            <a:r>
              <a:rPr lang="ru-RU" altLang="ru-RU" sz="4200" i="1" dirty="0"/>
              <a:t>и всей жизнедеятельности живого организма.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447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165130" y="725214"/>
            <a:ext cx="7735615" cy="525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870" y="704193"/>
            <a:ext cx="764102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03826" y="238628"/>
            <a:ext cx="4459275" cy="6209713"/>
          </a:xfrm>
          <a:custGeom>
            <a:avLst/>
            <a:gdLst>
              <a:gd name="T0" fmla="*/ 460698 w 2077"/>
              <a:gd name="T1" fmla="*/ 461179 h 2930"/>
              <a:gd name="T2" fmla="*/ 1602279 w 2077"/>
              <a:gd name="T3" fmla="*/ 18380 h 2930"/>
              <a:gd name="T4" fmla="*/ 2777735 w 2077"/>
              <a:gd name="T5" fmla="*/ 354239 h 2930"/>
              <a:gd name="T6" fmla="*/ 3368850 w 2077"/>
              <a:gd name="T7" fmla="*/ 1533922 h 2930"/>
              <a:gd name="T8" fmla="*/ 3441681 w 2077"/>
              <a:gd name="T9" fmla="*/ 3067843 h 2930"/>
              <a:gd name="T10" fmla="*/ 2908153 w 2077"/>
              <a:gd name="T11" fmla="*/ 4489812 h 2930"/>
              <a:gd name="T12" fmla="*/ 1625991 w 2077"/>
              <a:gd name="T13" fmla="*/ 4872457 h 2930"/>
              <a:gd name="T14" fmla="*/ 433598 w 2077"/>
              <a:gd name="T15" fmla="*/ 4351124 h 2930"/>
              <a:gd name="T16" fmla="*/ 66056 w 2077"/>
              <a:gd name="T17" fmla="*/ 3051134 h 2930"/>
              <a:gd name="T18" fmla="*/ 66056 w 2077"/>
              <a:gd name="T19" fmla="*/ 1458729 h 2930"/>
              <a:gd name="T20" fmla="*/ 460698 w 2077"/>
              <a:gd name="T21" fmla="*/ 461179 h 29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7"/>
              <a:gd name="T34" fmla="*/ 0 h 2930"/>
              <a:gd name="T35" fmla="*/ 2077 w 2077"/>
              <a:gd name="T36" fmla="*/ 2930 h 29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7" h="2930">
                <a:moveTo>
                  <a:pt x="272" y="276"/>
                </a:moveTo>
                <a:cubicBezTo>
                  <a:pt x="423" y="132"/>
                  <a:pt x="718" y="22"/>
                  <a:pt x="946" y="11"/>
                </a:cubicBezTo>
                <a:cubicBezTo>
                  <a:pt x="1174" y="0"/>
                  <a:pt x="1466" y="61"/>
                  <a:pt x="1640" y="212"/>
                </a:cubicBezTo>
                <a:cubicBezTo>
                  <a:pt x="1814" y="363"/>
                  <a:pt x="1924" y="647"/>
                  <a:pt x="1989" y="918"/>
                </a:cubicBezTo>
                <a:cubicBezTo>
                  <a:pt x="2054" y="1189"/>
                  <a:pt x="2077" y="1541"/>
                  <a:pt x="2032" y="1836"/>
                </a:cubicBezTo>
                <a:cubicBezTo>
                  <a:pt x="1987" y="2131"/>
                  <a:pt x="1896" y="2507"/>
                  <a:pt x="1717" y="2687"/>
                </a:cubicBezTo>
                <a:cubicBezTo>
                  <a:pt x="1538" y="2867"/>
                  <a:pt x="1203" y="2930"/>
                  <a:pt x="960" y="2916"/>
                </a:cubicBezTo>
                <a:cubicBezTo>
                  <a:pt x="717" y="2902"/>
                  <a:pt x="409" y="2786"/>
                  <a:pt x="256" y="2604"/>
                </a:cubicBezTo>
                <a:cubicBezTo>
                  <a:pt x="103" y="2422"/>
                  <a:pt x="75" y="2114"/>
                  <a:pt x="39" y="1826"/>
                </a:cubicBezTo>
                <a:cubicBezTo>
                  <a:pt x="3" y="1538"/>
                  <a:pt x="0" y="1131"/>
                  <a:pt x="39" y="873"/>
                </a:cubicBezTo>
                <a:cubicBezTo>
                  <a:pt x="78" y="615"/>
                  <a:pt x="121" y="420"/>
                  <a:pt x="272" y="276"/>
                </a:cubicBezTo>
                <a:close/>
              </a:path>
            </a:pathLst>
          </a:custGeom>
          <a:solidFill>
            <a:srgbClr val="894F01"/>
          </a:solidFill>
          <a:ln w="44450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matte"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41803" y="342587"/>
            <a:ext cx="4181066" cy="5898182"/>
          </a:xfrm>
          <a:custGeom>
            <a:avLst/>
            <a:gdLst>
              <a:gd name="T0" fmla="*/ 431800 w 2077"/>
              <a:gd name="T1" fmla="*/ 438150 h 2930"/>
              <a:gd name="T2" fmla="*/ 1501774 w 2077"/>
              <a:gd name="T3" fmla="*/ 17463 h 2930"/>
              <a:gd name="T4" fmla="*/ 2603499 w 2077"/>
              <a:gd name="T5" fmla="*/ 336550 h 2930"/>
              <a:gd name="T6" fmla="*/ 3157536 w 2077"/>
              <a:gd name="T7" fmla="*/ 1457325 h 2930"/>
              <a:gd name="T8" fmla="*/ 3225799 w 2077"/>
              <a:gd name="T9" fmla="*/ 2914650 h 2930"/>
              <a:gd name="T10" fmla="*/ 2725737 w 2077"/>
              <a:gd name="T11" fmla="*/ 4265613 h 2930"/>
              <a:gd name="T12" fmla="*/ 1523999 w 2077"/>
              <a:gd name="T13" fmla="*/ 4629150 h 2930"/>
              <a:gd name="T14" fmla="*/ 406400 w 2077"/>
              <a:gd name="T15" fmla="*/ 4133850 h 2930"/>
              <a:gd name="T16" fmla="*/ 61912 w 2077"/>
              <a:gd name="T17" fmla="*/ 2898775 h 2930"/>
              <a:gd name="T18" fmla="*/ 61912 w 2077"/>
              <a:gd name="T19" fmla="*/ 1385887 h 2930"/>
              <a:gd name="T20" fmla="*/ 431800 w 2077"/>
              <a:gd name="T21" fmla="*/ 438150 h 29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7"/>
              <a:gd name="T34" fmla="*/ 0 h 2930"/>
              <a:gd name="T35" fmla="*/ 2077 w 2077"/>
              <a:gd name="T36" fmla="*/ 2930 h 29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7" h="2930">
                <a:moveTo>
                  <a:pt x="272" y="276"/>
                </a:moveTo>
                <a:cubicBezTo>
                  <a:pt x="423" y="132"/>
                  <a:pt x="718" y="22"/>
                  <a:pt x="946" y="11"/>
                </a:cubicBezTo>
                <a:cubicBezTo>
                  <a:pt x="1174" y="0"/>
                  <a:pt x="1466" y="61"/>
                  <a:pt x="1640" y="212"/>
                </a:cubicBezTo>
                <a:cubicBezTo>
                  <a:pt x="1814" y="363"/>
                  <a:pt x="1924" y="647"/>
                  <a:pt x="1989" y="918"/>
                </a:cubicBezTo>
                <a:cubicBezTo>
                  <a:pt x="2054" y="1189"/>
                  <a:pt x="2077" y="1541"/>
                  <a:pt x="2032" y="1836"/>
                </a:cubicBezTo>
                <a:cubicBezTo>
                  <a:pt x="1987" y="2131"/>
                  <a:pt x="1896" y="2507"/>
                  <a:pt x="1717" y="2687"/>
                </a:cubicBezTo>
                <a:cubicBezTo>
                  <a:pt x="1538" y="2867"/>
                  <a:pt x="1203" y="2930"/>
                  <a:pt x="960" y="2916"/>
                </a:cubicBezTo>
                <a:cubicBezTo>
                  <a:pt x="717" y="2902"/>
                  <a:pt x="409" y="2786"/>
                  <a:pt x="256" y="2604"/>
                </a:cubicBezTo>
                <a:cubicBezTo>
                  <a:pt x="103" y="2422"/>
                  <a:pt x="75" y="2114"/>
                  <a:pt x="39" y="1826"/>
                </a:cubicBezTo>
                <a:cubicBezTo>
                  <a:pt x="3" y="1538"/>
                  <a:pt x="0" y="1131"/>
                  <a:pt x="39" y="873"/>
                </a:cubicBezTo>
                <a:cubicBezTo>
                  <a:pt x="78" y="615"/>
                  <a:pt x="121" y="420"/>
                  <a:pt x="272" y="276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66675">
            <a:noFill/>
            <a:round/>
            <a:headEnd/>
            <a:tailEnd/>
          </a:ln>
          <a:effectLst>
            <a:innerShdw blurRad="76200" dist="1016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770010" y="101224"/>
            <a:ext cx="1141921" cy="1125710"/>
          </a:xfrm>
          <a:prstGeom prst="ellipse">
            <a:avLst/>
          </a:prstGeom>
          <a:gradFill rotWithShape="1">
            <a:gsLst>
              <a:gs pos="0">
                <a:srgbClr val="D4D4D4"/>
              </a:gs>
              <a:gs pos="100000">
                <a:srgbClr val="07070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079776" y="196570"/>
            <a:ext cx="364356" cy="35948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176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4" name="Группа 140"/>
          <p:cNvGrpSpPr/>
          <p:nvPr/>
        </p:nvGrpSpPr>
        <p:grpSpPr>
          <a:xfrm>
            <a:off x="9690809" y="1285071"/>
            <a:ext cx="2103293" cy="3078638"/>
            <a:chOff x="1765735" y="889484"/>
            <a:chExt cx="2508239" cy="52942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044011" y="2485818"/>
              <a:ext cx="1026646" cy="799173"/>
              <a:chOff x="1746" y="1536"/>
              <a:chExt cx="510" cy="39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1746" y="1536"/>
                <a:ext cx="510" cy="306"/>
              </a:xfrm>
              <a:custGeom>
                <a:avLst/>
                <a:gdLst>
                  <a:gd name="T0" fmla="*/ 0 w 510"/>
                  <a:gd name="T1" fmla="*/ 306 h 306"/>
                  <a:gd name="T2" fmla="*/ 363 w 510"/>
                  <a:gd name="T3" fmla="*/ 216 h 306"/>
                  <a:gd name="T4" fmla="*/ 510 w 510"/>
                  <a:gd name="T5" fmla="*/ 0 h 306"/>
                  <a:gd name="T6" fmla="*/ 0 60000 65536"/>
                  <a:gd name="T7" fmla="*/ 0 60000 65536"/>
                  <a:gd name="T8" fmla="*/ 0 60000 65536"/>
                  <a:gd name="T9" fmla="*/ 0 w 510"/>
                  <a:gd name="T10" fmla="*/ 0 h 306"/>
                  <a:gd name="T11" fmla="*/ 510 w 510"/>
                  <a:gd name="T12" fmla="*/ 306 h 3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0" h="306">
                    <a:moveTo>
                      <a:pt x="0" y="306"/>
                    </a:moveTo>
                    <a:cubicBezTo>
                      <a:pt x="136" y="287"/>
                      <a:pt x="278" y="267"/>
                      <a:pt x="363" y="216"/>
                    </a:cubicBezTo>
                    <a:cubicBezTo>
                      <a:pt x="448" y="165"/>
                      <a:pt x="480" y="45"/>
                      <a:pt x="510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1837" y="1744"/>
                <a:ext cx="411" cy="189"/>
              </a:xfrm>
              <a:custGeom>
                <a:avLst/>
                <a:gdLst>
                  <a:gd name="T0" fmla="*/ 0 w 411"/>
                  <a:gd name="T1" fmla="*/ 189 h 189"/>
                  <a:gd name="T2" fmla="*/ 272 w 411"/>
                  <a:gd name="T3" fmla="*/ 98 h 189"/>
                  <a:gd name="T4" fmla="*/ 272 w 411"/>
                  <a:gd name="T5" fmla="*/ 8 h 189"/>
                  <a:gd name="T6" fmla="*/ 299 w 411"/>
                  <a:gd name="T7" fmla="*/ 72 h 189"/>
                  <a:gd name="T8" fmla="*/ 411 w 411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89"/>
                  <a:gd name="T17" fmla="*/ 411 w 411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89">
                    <a:moveTo>
                      <a:pt x="0" y="189"/>
                    </a:moveTo>
                    <a:cubicBezTo>
                      <a:pt x="113" y="158"/>
                      <a:pt x="227" y="128"/>
                      <a:pt x="272" y="98"/>
                    </a:cubicBezTo>
                    <a:cubicBezTo>
                      <a:pt x="317" y="68"/>
                      <a:pt x="267" y="12"/>
                      <a:pt x="272" y="8"/>
                    </a:cubicBezTo>
                    <a:cubicBezTo>
                      <a:pt x="277" y="4"/>
                      <a:pt x="276" y="73"/>
                      <a:pt x="299" y="72"/>
                    </a:cubicBezTo>
                    <a:cubicBezTo>
                      <a:pt x="322" y="71"/>
                      <a:pt x="392" y="12"/>
                      <a:pt x="411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446617" y="3162196"/>
              <a:ext cx="827357" cy="1354770"/>
              <a:chOff x="1946" y="1872"/>
              <a:chExt cx="411" cy="67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2021" y="1872"/>
                <a:ext cx="203" cy="579"/>
              </a:xfrm>
              <a:custGeom>
                <a:avLst/>
                <a:gdLst>
                  <a:gd name="T0" fmla="*/ 0 w 203"/>
                  <a:gd name="T1" fmla="*/ 579 h 579"/>
                  <a:gd name="T2" fmla="*/ 167 w 203"/>
                  <a:gd name="T3" fmla="*/ 346 h 579"/>
                  <a:gd name="T4" fmla="*/ 114 w 203"/>
                  <a:gd name="T5" fmla="*/ 273 h 579"/>
                  <a:gd name="T6" fmla="*/ 115 w 203"/>
                  <a:gd name="T7" fmla="*/ 144 h 579"/>
                  <a:gd name="T8" fmla="*/ 203 w 203"/>
                  <a:gd name="T9" fmla="*/ 0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579"/>
                  <a:gd name="T17" fmla="*/ 203 w 203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579">
                    <a:moveTo>
                      <a:pt x="0" y="579"/>
                    </a:moveTo>
                    <a:cubicBezTo>
                      <a:pt x="73" y="488"/>
                      <a:pt x="148" y="397"/>
                      <a:pt x="167" y="346"/>
                    </a:cubicBezTo>
                    <a:cubicBezTo>
                      <a:pt x="186" y="296"/>
                      <a:pt x="123" y="307"/>
                      <a:pt x="114" y="273"/>
                    </a:cubicBezTo>
                    <a:cubicBezTo>
                      <a:pt x="105" y="239"/>
                      <a:pt x="100" y="190"/>
                      <a:pt x="115" y="144"/>
                    </a:cubicBezTo>
                    <a:cubicBezTo>
                      <a:pt x="130" y="98"/>
                      <a:pt x="185" y="30"/>
                      <a:pt x="203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 rot="19445522">
                <a:off x="1946" y="2356"/>
                <a:ext cx="411" cy="189"/>
              </a:xfrm>
              <a:custGeom>
                <a:avLst/>
                <a:gdLst>
                  <a:gd name="T0" fmla="*/ 0 w 411"/>
                  <a:gd name="T1" fmla="*/ 189 h 189"/>
                  <a:gd name="T2" fmla="*/ 272 w 411"/>
                  <a:gd name="T3" fmla="*/ 98 h 189"/>
                  <a:gd name="T4" fmla="*/ 272 w 411"/>
                  <a:gd name="T5" fmla="*/ 8 h 189"/>
                  <a:gd name="T6" fmla="*/ 299 w 411"/>
                  <a:gd name="T7" fmla="*/ 72 h 189"/>
                  <a:gd name="T8" fmla="*/ 411 w 411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89"/>
                  <a:gd name="T17" fmla="*/ 411 w 411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89">
                    <a:moveTo>
                      <a:pt x="0" y="189"/>
                    </a:moveTo>
                    <a:cubicBezTo>
                      <a:pt x="113" y="158"/>
                      <a:pt x="227" y="128"/>
                      <a:pt x="272" y="98"/>
                    </a:cubicBezTo>
                    <a:cubicBezTo>
                      <a:pt x="317" y="68"/>
                      <a:pt x="267" y="12"/>
                      <a:pt x="272" y="8"/>
                    </a:cubicBezTo>
                    <a:cubicBezTo>
                      <a:pt x="277" y="4"/>
                      <a:pt x="276" y="73"/>
                      <a:pt x="299" y="72"/>
                    </a:cubicBezTo>
                    <a:cubicBezTo>
                      <a:pt x="322" y="71"/>
                      <a:pt x="392" y="12"/>
                      <a:pt x="411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1765735" y="889484"/>
              <a:ext cx="2099593" cy="726705"/>
              <a:chOff x="1111" y="743"/>
              <a:chExt cx="1043" cy="36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1111" y="754"/>
                <a:ext cx="320" cy="232"/>
              </a:xfrm>
              <a:custGeom>
                <a:avLst/>
                <a:gdLst>
                  <a:gd name="T0" fmla="*/ 0 w 320"/>
                  <a:gd name="T1" fmla="*/ 232 h 232"/>
                  <a:gd name="T2" fmla="*/ 152 w 320"/>
                  <a:gd name="T3" fmla="*/ 72 h 232"/>
                  <a:gd name="T4" fmla="*/ 320 w 320"/>
                  <a:gd name="T5" fmla="*/ 0 h 232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232"/>
                  <a:gd name="T11" fmla="*/ 320 w 320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232">
                    <a:moveTo>
                      <a:pt x="0" y="232"/>
                    </a:moveTo>
                    <a:cubicBezTo>
                      <a:pt x="25" y="205"/>
                      <a:pt x="99" y="111"/>
                      <a:pt x="152" y="72"/>
                    </a:cubicBezTo>
                    <a:cubicBezTo>
                      <a:pt x="205" y="33"/>
                      <a:pt x="285" y="15"/>
                      <a:pt x="320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1247" y="845"/>
                <a:ext cx="90" cy="63"/>
              </a:xfrm>
              <a:custGeom>
                <a:avLst/>
                <a:gdLst>
                  <a:gd name="T0" fmla="*/ 0 w 90"/>
                  <a:gd name="T1" fmla="*/ 0 h 63"/>
                  <a:gd name="T2" fmla="*/ 90 w 90"/>
                  <a:gd name="T3" fmla="*/ 63 h 63"/>
                  <a:gd name="T4" fmla="*/ 0 60000 65536"/>
                  <a:gd name="T5" fmla="*/ 0 60000 65536"/>
                  <a:gd name="T6" fmla="*/ 0 w 90"/>
                  <a:gd name="T7" fmla="*/ 0 h 63"/>
                  <a:gd name="T8" fmla="*/ 90 w 90"/>
                  <a:gd name="T9" fmla="*/ 63 h 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63">
                    <a:moveTo>
                      <a:pt x="0" y="0"/>
                    </a:moveTo>
                    <a:cubicBezTo>
                      <a:pt x="15" y="10"/>
                      <a:pt x="71" y="50"/>
                      <a:pt x="90" y="6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1240" y="743"/>
                <a:ext cx="584" cy="241"/>
              </a:xfrm>
              <a:custGeom>
                <a:avLst/>
                <a:gdLst>
                  <a:gd name="T0" fmla="*/ 0 w 584"/>
                  <a:gd name="T1" fmla="*/ 241 h 241"/>
                  <a:gd name="T2" fmla="*/ 300 w 584"/>
                  <a:gd name="T3" fmla="*/ 37 h 241"/>
                  <a:gd name="T4" fmla="*/ 584 w 584"/>
                  <a:gd name="T5" fmla="*/ 17 h 241"/>
                  <a:gd name="T6" fmla="*/ 0 60000 65536"/>
                  <a:gd name="T7" fmla="*/ 0 60000 65536"/>
                  <a:gd name="T8" fmla="*/ 0 60000 65536"/>
                  <a:gd name="T9" fmla="*/ 0 w 584"/>
                  <a:gd name="T10" fmla="*/ 0 h 241"/>
                  <a:gd name="T11" fmla="*/ 584 w 584"/>
                  <a:gd name="T12" fmla="*/ 241 h 2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4" h="241">
                    <a:moveTo>
                      <a:pt x="0" y="241"/>
                    </a:moveTo>
                    <a:cubicBezTo>
                      <a:pt x="49" y="207"/>
                      <a:pt x="203" y="74"/>
                      <a:pt x="300" y="37"/>
                    </a:cubicBezTo>
                    <a:cubicBezTo>
                      <a:pt x="397" y="0"/>
                      <a:pt x="525" y="21"/>
                      <a:pt x="584" y="17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1429" y="827"/>
                <a:ext cx="90" cy="63"/>
              </a:xfrm>
              <a:custGeom>
                <a:avLst/>
                <a:gdLst>
                  <a:gd name="T0" fmla="*/ 0 w 90"/>
                  <a:gd name="T1" fmla="*/ 0 h 63"/>
                  <a:gd name="T2" fmla="*/ 90 w 90"/>
                  <a:gd name="T3" fmla="*/ 63 h 63"/>
                  <a:gd name="T4" fmla="*/ 0 60000 65536"/>
                  <a:gd name="T5" fmla="*/ 0 60000 65536"/>
                  <a:gd name="T6" fmla="*/ 0 w 90"/>
                  <a:gd name="T7" fmla="*/ 0 h 63"/>
                  <a:gd name="T8" fmla="*/ 90 w 90"/>
                  <a:gd name="T9" fmla="*/ 63 h 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63">
                    <a:moveTo>
                      <a:pt x="0" y="0"/>
                    </a:moveTo>
                    <a:cubicBezTo>
                      <a:pt x="15" y="10"/>
                      <a:pt x="71" y="50"/>
                      <a:pt x="90" y="6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1746" y="754"/>
                <a:ext cx="45" cy="91"/>
              </a:xfrm>
              <a:custGeom>
                <a:avLst/>
                <a:gdLst>
                  <a:gd name="T0" fmla="*/ 0 w 90"/>
                  <a:gd name="T1" fmla="*/ 0 h 63"/>
                  <a:gd name="T2" fmla="*/ 45 w 90"/>
                  <a:gd name="T3" fmla="*/ 91 h 63"/>
                  <a:gd name="T4" fmla="*/ 0 60000 65536"/>
                  <a:gd name="T5" fmla="*/ 0 60000 65536"/>
                  <a:gd name="T6" fmla="*/ 0 w 90"/>
                  <a:gd name="T7" fmla="*/ 0 h 63"/>
                  <a:gd name="T8" fmla="*/ 90 w 90"/>
                  <a:gd name="T9" fmla="*/ 63 h 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63">
                    <a:moveTo>
                      <a:pt x="0" y="0"/>
                    </a:moveTo>
                    <a:cubicBezTo>
                      <a:pt x="15" y="10"/>
                      <a:pt x="71" y="50"/>
                      <a:pt x="90" y="6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1280" y="872"/>
                <a:ext cx="320" cy="232"/>
              </a:xfrm>
              <a:custGeom>
                <a:avLst/>
                <a:gdLst>
                  <a:gd name="T0" fmla="*/ 0 w 320"/>
                  <a:gd name="T1" fmla="*/ 232 h 232"/>
                  <a:gd name="T2" fmla="*/ 152 w 320"/>
                  <a:gd name="T3" fmla="*/ 72 h 232"/>
                  <a:gd name="T4" fmla="*/ 320 w 320"/>
                  <a:gd name="T5" fmla="*/ 0 h 232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232"/>
                  <a:gd name="T11" fmla="*/ 320 w 320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232">
                    <a:moveTo>
                      <a:pt x="0" y="232"/>
                    </a:moveTo>
                    <a:cubicBezTo>
                      <a:pt x="25" y="205"/>
                      <a:pt x="99" y="111"/>
                      <a:pt x="152" y="72"/>
                    </a:cubicBezTo>
                    <a:cubicBezTo>
                      <a:pt x="205" y="33"/>
                      <a:pt x="285" y="15"/>
                      <a:pt x="320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 rot="1923157">
                <a:off x="1690" y="861"/>
                <a:ext cx="464" cy="120"/>
              </a:xfrm>
              <a:custGeom>
                <a:avLst/>
                <a:gdLst>
                  <a:gd name="T0" fmla="*/ 0 w 464"/>
                  <a:gd name="T1" fmla="*/ 120 h 120"/>
                  <a:gd name="T2" fmla="*/ 180 w 464"/>
                  <a:gd name="T3" fmla="*/ 20 h 120"/>
                  <a:gd name="T4" fmla="*/ 464 w 464"/>
                  <a:gd name="T5" fmla="*/ 0 h 120"/>
                  <a:gd name="T6" fmla="*/ 0 60000 65536"/>
                  <a:gd name="T7" fmla="*/ 0 60000 65536"/>
                  <a:gd name="T8" fmla="*/ 0 60000 65536"/>
                  <a:gd name="T9" fmla="*/ 0 w 464"/>
                  <a:gd name="T10" fmla="*/ 0 h 120"/>
                  <a:gd name="T11" fmla="*/ 464 w 464"/>
                  <a:gd name="T12" fmla="*/ 120 h 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4" h="120">
                    <a:moveTo>
                      <a:pt x="0" y="120"/>
                    </a:moveTo>
                    <a:cubicBezTo>
                      <a:pt x="30" y="102"/>
                      <a:pt x="103" y="40"/>
                      <a:pt x="180" y="20"/>
                    </a:cubicBezTo>
                    <a:cubicBezTo>
                      <a:pt x="257" y="0"/>
                      <a:pt x="405" y="4"/>
                      <a:pt x="464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2130095" y="5567769"/>
              <a:ext cx="1576203" cy="615988"/>
              <a:chOff x="1292" y="3067"/>
              <a:chExt cx="783" cy="30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27"/>
              <p:cNvSpPr>
                <a:spLocks/>
              </p:cNvSpPr>
              <p:nvPr/>
            </p:nvSpPr>
            <p:spPr bwMode="auto">
              <a:xfrm>
                <a:off x="1292" y="3237"/>
                <a:ext cx="500" cy="91"/>
              </a:xfrm>
              <a:custGeom>
                <a:avLst/>
                <a:gdLst>
                  <a:gd name="T0" fmla="*/ 0 w 500"/>
                  <a:gd name="T1" fmla="*/ 91 h 91"/>
                  <a:gd name="T2" fmla="*/ 363 w 500"/>
                  <a:gd name="T3" fmla="*/ 1 h 91"/>
                  <a:gd name="T4" fmla="*/ 500 w 500"/>
                  <a:gd name="T5" fmla="*/ 83 h 91"/>
                  <a:gd name="T6" fmla="*/ 0 60000 65536"/>
                  <a:gd name="T7" fmla="*/ 0 60000 65536"/>
                  <a:gd name="T8" fmla="*/ 0 60000 65536"/>
                  <a:gd name="T9" fmla="*/ 0 w 500"/>
                  <a:gd name="T10" fmla="*/ 0 h 91"/>
                  <a:gd name="T11" fmla="*/ 500 w 500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0" h="91">
                    <a:moveTo>
                      <a:pt x="0" y="91"/>
                    </a:moveTo>
                    <a:cubicBezTo>
                      <a:pt x="136" y="72"/>
                      <a:pt x="280" y="2"/>
                      <a:pt x="363" y="1"/>
                    </a:cubicBezTo>
                    <a:cubicBezTo>
                      <a:pt x="446" y="0"/>
                      <a:pt x="471" y="66"/>
                      <a:pt x="500" y="8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8" name="Freeform 28"/>
              <p:cNvSpPr>
                <a:spLocks/>
              </p:cNvSpPr>
              <p:nvPr/>
            </p:nvSpPr>
            <p:spPr bwMode="auto">
              <a:xfrm>
                <a:off x="1565" y="3067"/>
                <a:ext cx="510" cy="306"/>
              </a:xfrm>
              <a:custGeom>
                <a:avLst/>
                <a:gdLst>
                  <a:gd name="T0" fmla="*/ 0 w 510"/>
                  <a:gd name="T1" fmla="*/ 306 h 306"/>
                  <a:gd name="T2" fmla="*/ 363 w 510"/>
                  <a:gd name="T3" fmla="*/ 216 h 306"/>
                  <a:gd name="T4" fmla="*/ 510 w 510"/>
                  <a:gd name="T5" fmla="*/ 0 h 306"/>
                  <a:gd name="T6" fmla="*/ 0 60000 65536"/>
                  <a:gd name="T7" fmla="*/ 0 60000 65536"/>
                  <a:gd name="T8" fmla="*/ 0 60000 65536"/>
                  <a:gd name="T9" fmla="*/ 0 w 510"/>
                  <a:gd name="T10" fmla="*/ 0 h 306"/>
                  <a:gd name="T11" fmla="*/ 510 w 510"/>
                  <a:gd name="T12" fmla="*/ 306 h 3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0" h="306">
                    <a:moveTo>
                      <a:pt x="0" y="306"/>
                    </a:moveTo>
                    <a:cubicBezTo>
                      <a:pt x="136" y="287"/>
                      <a:pt x="278" y="267"/>
                      <a:pt x="363" y="216"/>
                    </a:cubicBezTo>
                    <a:cubicBezTo>
                      <a:pt x="448" y="165"/>
                      <a:pt x="480" y="45"/>
                      <a:pt x="510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7333571" y="1672548"/>
            <a:ext cx="1908937" cy="2524603"/>
            <a:chOff x="748" y="709"/>
            <a:chExt cx="1543" cy="24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882" y="2840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1973" y="2840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018" y="2795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063" y="2750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1837" y="2614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837" y="2523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882" y="2568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1882" y="2614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154" y="2523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200" y="2432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064" y="2432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064" y="2296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154" y="2115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00" y="1933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064" y="2069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064" y="2024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109" y="1979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1837" y="1933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973" y="1933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064" y="1797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200" y="1661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200" y="1525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245" y="2296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200" y="2931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2200" y="2886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2245" y="2840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066" y="3067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111" y="3113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156" y="3158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202" y="3158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748" y="2976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793" y="3022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975" y="935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111" y="754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1156" y="754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1202" y="709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1338" y="799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1156" y="935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1292" y="981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1292" y="1117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1474" y="754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519" y="754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1565" y="709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655" y="709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1927" y="845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2018" y="890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2064" y="890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2154" y="935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4" name="Группа 159"/>
          <p:cNvGrpSpPr>
            <a:grpSpLocks/>
          </p:cNvGrpSpPr>
          <p:nvPr/>
        </p:nvGrpSpPr>
        <p:grpSpPr bwMode="auto">
          <a:xfrm>
            <a:off x="4975105" y="1755686"/>
            <a:ext cx="2182734" cy="2363427"/>
            <a:chOff x="603194" y="1928802"/>
            <a:chExt cx="3652520" cy="4005339"/>
          </a:xfrm>
        </p:grpSpPr>
        <p:sp>
          <p:nvSpPr>
            <p:cNvPr id="80" name="Oval 91"/>
            <p:cNvSpPr>
              <a:spLocks noChangeArrowheads="1"/>
            </p:cNvSpPr>
            <p:nvPr/>
          </p:nvSpPr>
          <p:spPr bwMode="auto">
            <a:xfrm>
              <a:off x="2657240" y="4656179"/>
              <a:ext cx="366681" cy="36671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1" name="Oval 92"/>
            <p:cNvSpPr>
              <a:spLocks noChangeArrowheads="1"/>
            </p:cNvSpPr>
            <p:nvPr/>
          </p:nvSpPr>
          <p:spPr bwMode="auto">
            <a:xfrm>
              <a:off x="603194" y="2500313"/>
              <a:ext cx="366681" cy="36671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" name="Oval 93"/>
            <p:cNvSpPr>
              <a:spLocks noChangeArrowheads="1"/>
            </p:cNvSpPr>
            <p:nvPr/>
          </p:nvSpPr>
          <p:spPr bwMode="auto">
            <a:xfrm>
              <a:off x="2933441" y="5567422"/>
              <a:ext cx="365093" cy="36671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3" name="Oval 114"/>
            <p:cNvSpPr>
              <a:spLocks noChangeArrowheads="1"/>
            </p:cNvSpPr>
            <p:nvPr/>
          </p:nvSpPr>
          <p:spPr bwMode="auto">
            <a:xfrm>
              <a:off x="2385802" y="2921008"/>
              <a:ext cx="365093" cy="36672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4" name="Oval 91"/>
            <p:cNvSpPr>
              <a:spLocks noChangeArrowheads="1"/>
            </p:cNvSpPr>
            <p:nvPr/>
          </p:nvSpPr>
          <p:spPr bwMode="auto">
            <a:xfrm>
              <a:off x="674626" y="4214846"/>
              <a:ext cx="366680" cy="36671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" name="Oval 114"/>
            <p:cNvSpPr>
              <a:spLocks noChangeArrowheads="1"/>
            </p:cNvSpPr>
            <p:nvPr/>
          </p:nvSpPr>
          <p:spPr bwMode="auto">
            <a:xfrm>
              <a:off x="3889033" y="1928802"/>
              <a:ext cx="366681" cy="36671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" name="Oval 91"/>
            <p:cNvSpPr>
              <a:spLocks noChangeArrowheads="1"/>
            </p:cNvSpPr>
            <p:nvPr/>
          </p:nvSpPr>
          <p:spPr bwMode="auto">
            <a:xfrm>
              <a:off x="1531801" y="3714773"/>
              <a:ext cx="366680" cy="36672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5" name="Group 106"/>
          <p:cNvGrpSpPr>
            <a:grpSpLocks/>
          </p:cNvGrpSpPr>
          <p:nvPr/>
        </p:nvGrpSpPr>
        <p:grpSpPr bwMode="auto">
          <a:xfrm>
            <a:off x="6818200" y="225870"/>
            <a:ext cx="875222" cy="615608"/>
            <a:chOff x="839" y="2568"/>
            <a:chExt cx="771" cy="4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107"/>
            <p:cNvGrpSpPr>
              <a:grpSpLocks/>
            </p:cNvGrpSpPr>
            <p:nvPr/>
          </p:nvGrpSpPr>
          <p:grpSpPr bwMode="auto">
            <a:xfrm>
              <a:off x="876" y="2614"/>
              <a:ext cx="687" cy="362"/>
              <a:chOff x="876" y="2614"/>
              <a:chExt cx="687" cy="362"/>
            </a:xfrm>
          </p:grpSpPr>
          <p:sp>
            <p:nvSpPr>
              <p:cNvPr id="92" name="Freeform 108"/>
              <p:cNvSpPr>
                <a:spLocks/>
              </p:cNvSpPr>
              <p:nvPr/>
            </p:nvSpPr>
            <p:spPr bwMode="auto">
              <a:xfrm>
                <a:off x="876" y="2614"/>
                <a:ext cx="687" cy="154"/>
              </a:xfrm>
              <a:custGeom>
                <a:avLst/>
                <a:gdLst>
                  <a:gd name="T0" fmla="*/ 76 w 687"/>
                  <a:gd name="T1" fmla="*/ 25 h 154"/>
                  <a:gd name="T2" fmla="*/ 316 w 687"/>
                  <a:gd name="T3" fmla="*/ 81 h 154"/>
                  <a:gd name="T4" fmla="*/ 636 w 687"/>
                  <a:gd name="T5" fmla="*/ 1 h 154"/>
                  <a:gd name="T6" fmla="*/ 620 w 687"/>
                  <a:gd name="T7" fmla="*/ 89 h 154"/>
                  <a:gd name="T8" fmla="*/ 340 w 687"/>
                  <a:gd name="T9" fmla="*/ 153 h 154"/>
                  <a:gd name="T10" fmla="*/ 44 w 687"/>
                  <a:gd name="T11" fmla="*/ 97 h 154"/>
                  <a:gd name="T12" fmla="*/ 76 w 687"/>
                  <a:gd name="T13" fmla="*/ 25 h 1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7"/>
                  <a:gd name="T22" fmla="*/ 0 h 154"/>
                  <a:gd name="T23" fmla="*/ 687 w 687"/>
                  <a:gd name="T24" fmla="*/ 154 h 1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7" h="154">
                    <a:moveTo>
                      <a:pt x="76" y="25"/>
                    </a:moveTo>
                    <a:cubicBezTo>
                      <a:pt x="121" y="22"/>
                      <a:pt x="223" y="85"/>
                      <a:pt x="316" y="81"/>
                    </a:cubicBezTo>
                    <a:cubicBezTo>
                      <a:pt x="409" y="77"/>
                      <a:pt x="585" y="0"/>
                      <a:pt x="636" y="1"/>
                    </a:cubicBezTo>
                    <a:cubicBezTo>
                      <a:pt x="687" y="2"/>
                      <a:pt x="669" y="64"/>
                      <a:pt x="620" y="89"/>
                    </a:cubicBezTo>
                    <a:cubicBezTo>
                      <a:pt x="571" y="114"/>
                      <a:pt x="436" y="152"/>
                      <a:pt x="340" y="153"/>
                    </a:cubicBezTo>
                    <a:cubicBezTo>
                      <a:pt x="244" y="154"/>
                      <a:pt x="88" y="118"/>
                      <a:pt x="44" y="97"/>
                    </a:cubicBezTo>
                    <a:cubicBezTo>
                      <a:pt x="0" y="76"/>
                      <a:pt x="69" y="40"/>
                      <a:pt x="76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25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33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3" name="Freeform 109"/>
              <p:cNvSpPr>
                <a:spLocks/>
              </p:cNvSpPr>
              <p:nvPr/>
            </p:nvSpPr>
            <p:spPr bwMode="auto">
              <a:xfrm>
                <a:off x="936" y="2759"/>
                <a:ext cx="545" cy="118"/>
              </a:xfrm>
              <a:custGeom>
                <a:avLst/>
                <a:gdLst>
                  <a:gd name="T0" fmla="*/ 32 w 545"/>
                  <a:gd name="T1" fmla="*/ 17 h 118"/>
                  <a:gd name="T2" fmla="*/ 264 w 545"/>
                  <a:gd name="T3" fmla="*/ 49 h 118"/>
                  <a:gd name="T4" fmla="*/ 471 w 545"/>
                  <a:gd name="T5" fmla="*/ 7 h 118"/>
                  <a:gd name="T6" fmla="*/ 504 w 545"/>
                  <a:gd name="T7" fmla="*/ 89 h 118"/>
                  <a:gd name="T8" fmla="*/ 224 w 545"/>
                  <a:gd name="T9" fmla="*/ 97 h 118"/>
                  <a:gd name="T10" fmla="*/ 32 w 545"/>
                  <a:gd name="T11" fmla="*/ 105 h 118"/>
                  <a:gd name="T12" fmla="*/ 32 w 545"/>
                  <a:gd name="T13" fmla="*/ 17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5"/>
                  <a:gd name="T22" fmla="*/ 0 h 118"/>
                  <a:gd name="T23" fmla="*/ 545 w 545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5" h="118">
                    <a:moveTo>
                      <a:pt x="32" y="17"/>
                    </a:moveTo>
                    <a:cubicBezTo>
                      <a:pt x="71" y="8"/>
                      <a:pt x="191" y="51"/>
                      <a:pt x="264" y="49"/>
                    </a:cubicBezTo>
                    <a:cubicBezTo>
                      <a:pt x="337" y="47"/>
                      <a:pt x="431" y="0"/>
                      <a:pt x="471" y="7"/>
                    </a:cubicBezTo>
                    <a:cubicBezTo>
                      <a:pt x="511" y="14"/>
                      <a:pt x="545" y="74"/>
                      <a:pt x="504" y="89"/>
                    </a:cubicBezTo>
                    <a:cubicBezTo>
                      <a:pt x="463" y="104"/>
                      <a:pt x="303" y="94"/>
                      <a:pt x="224" y="97"/>
                    </a:cubicBezTo>
                    <a:cubicBezTo>
                      <a:pt x="145" y="100"/>
                      <a:pt x="64" y="118"/>
                      <a:pt x="32" y="105"/>
                    </a:cubicBezTo>
                    <a:cubicBezTo>
                      <a:pt x="0" y="92"/>
                      <a:pt x="0" y="30"/>
                      <a:pt x="32" y="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25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33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4" name="Oval 110"/>
              <p:cNvSpPr>
                <a:spLocks noChangeArrowheads="1"/>
              </p:cNvSpPr>
              <p:nvPr/>
            </p:nvSpPr>
            <p:spPr bwMode="auto">
              <a:xfrm>
                <a:off x="1111" y="2886"/>
                <a:ext cx="182" cy="90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25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3300"/>
                </a:prst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89" name="Oval 111"/>
            <p:cNvSpPr>
              <a:spLocks noChangeArrowheads="1"/>
            </p:cNvSpPr>
            <p:nvPr/>
          </p:nvSpPr>
          <p:spPr bwMode="auto">
            <a:xfrm>
              <a:off x="885" y="2750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2D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0" name="Oval 112"/>
            <p:cNvSpPr>
              <a:spLocks noChangeArrowheads="1"/>
            </p:cNvSpPr>
            <p:nvPr/>
          </p:nvSpPr>
          <p:spPr bwMode="auto">
            <a:xfrm>
              <a:off x="839" y="25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2D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1" name="Oval 113"/>
            <p:cNvSpPr>
              <a:spLocks noChangeArrowheads="1"/>
            </p:cNvSpPr>
            <p:nvPr/>
          </p:nvSpPr>
          <p:spPr bwMode="auto">
            <a:xfrm>
              <a:off x="1564" y="2568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2D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30" name="Группа 139"/>
          <p:cNvGrpSpPr/>
          <p:nvPr/>
        </p:nvGrpSpPr>
        <p:grpSpPr>
          <a:xfrm>
            <a:off x="5209748" y="4472556"/>
            <a:ext cx="566080" cy="726213"/>
            <a:chOff x="1354650" y="1481918"/>
            <a:chExt cx="893766" cy="9067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Цилиндр 95"/>
            <p:cNvSpPr/>
            <p:nvPr/>
          </p:nvSpPr>
          <p:spPr>
            <a:xfrm rot="2535823" flipH="1">
              <a:off x="1405682" y="1481918"/>
              <a:ext cx="291161" cy="893766"/>
            </a:xfrm>
            <a:prstGeom prst="can">
              <a:avLst/>
            </a:prstGeom>
            <a:gradFill flip="none" rotWithShape="1">
              <a:gsLst>
                <a:gs pos="0">
                  <a:srgbClr val="663300"/>
                </a:gs>
                <a:gs pos="69000">
                  <a:srgbClr val="D49E6C"/>
                </a:gs>
                <a:gs pos="100000">
                  <a:srgbClr val="996633"/>
                </a:gs>
              </a:gsLst>
              <a:lin ang="0" scaled="0"/>
              <a:tileRect/>
            </a:gradFill>
            <a:ln w="1905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Цилиндр 96"/>
            <p:cNvSpPr/>
            <p:nvPr/>
          </p:nvSpPr>
          <p:spPr>
            <a:xfrm rot="7625974" flipH="1">
              <a:off x="1655952" y="1796156"/>
              <a:ext cx="291161" cy="893766"/>
            </a:xfrm>
            <a:prstGeom prst="can">
              <a:avLst/>
            </a:prstGeom>
            <a:gradFill flip="none" rotWithShape="1">
              <a:gsLst>
                <a:gs pos="0">
                  <a:srgbClr val="663300"/>
                </a:gs>
                <a:gs pos="69000">
                  <a:srgbClr val="D49E6C"/>
                </a:gs>
                <a:gs pos="100000">
                  <a:srgbClr val="996633"/>
                </a:gs>
              </a:gsLst>
              <a:lin ang="0" scaled="0"/>
              <a:tileRect/>
            </a:gradFill>
            <a:ln w="1905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9" name="Группа 158"/>
          <p:cNvGrpSpPr>
            <a:grpSpLocks/>
          </p:cNvGrpSpPr>
          <p:nvPr/>
        </p:nvGrpSpPr>
        <p:grpSpPr bwMode="auto">
          <a:xfrm>
            <a:off x="7710934" y="4415564"/>
            <a:ext cx="1531574" cy="1431285"/>
            <a:chOff x="650352" y="1468788"/>
            <a:chExt cx="3786534" cy="4274558"/>
          </a:xfrm>
        </p:grpSpPr>
        <p:grpSp>
          <p:nvGrpSpPr>
            <p:cNvPr id="87" name="Group 78"/>
            <p:cNvGrpSpPr>
              <a:grpSpLocks/>
            </p:cNvGrpSpPr>
            <p:nvPr/>
          </p:nvGrpSpPr>
          <p:grpSpPr bwMode="auto">
            <a:xfrm>
              <a:off x="2103392" y="5286388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4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25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88" name="Group 81"/>
            <p:cNvGrpSpPr>
              <a:grpSpLocks/>
            </p:cNvGrpSpPr>
            <p:nvPr/>
          </p:nvGrpSpPr>
          <p:grpSpPr bwMode="auto">
            <a:xfrm rot="18972594">
              <a:off x="2815706" y="3729130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Oval 82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23" name="Freeform 83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95" name="Group 94"/>
            <p:cNvGrpSpPr>
              <a:grpSpLocks/>
            </p:cNvGrpSpPr>
            <p:nvPr/>
          </p:nvGrpSpPr>
          <p:grpSpPr bwMode="auto">
            <a:xfrm rot="18226648">
              <a:off x="559767" y="3307004"/>
              <a:ext cx="638130" cy="456959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Oval 95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21" name="Freeform 96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98" name="Group 78"/>
            <p:cNvGrpSpPr>
              <a:grpSpLocks/>
            </p:cNvGrpSpPr>
            <p:nvPr/>
          </p:nvGrpSpPr>
          <p:grpSpPr bwMode="auto">
            <a:xfrm>
              <a:off x="1103260" y="2714620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9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99" name="Group 78"/>
            <p:cNvGrpSpPr>
              <a:grpSpLocks/>
            </p:cNvGrpSpPr>
            <p:nvPr/>
          </p:nvGrpSpPr>
          <p:grpSpPr bwMode="auto">
            <a:xfrm rot="18648714">
              <a:off x="3889342" y="3286124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7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00" name="Group 78"/>
            <p:cNvGrpSpPr>
              <a:grpSpLocks/>
            </p:cNvGrpSpPr>
            <p:nvPr/>
          </p:nvGrpSpPr>
          <p:grpSpPr bwMode="auto">
            <a:xfrm rot="18707511">
              <a:off x="1024300" y="5143512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5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01" name="Group 78"/>
            <p:cNvGrpSpPr>
              <a:grpSpLocks/>
            </p:cNvGrpSpPr>
            <p:nvPr/>
          </p:nvGrpSpPr>
          <p:grpSpPr bwMode="auto">
            <a:xfrm rot="20134426">
              <a:off x="669118" y="1468788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3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02" name="Group 78"/>
            <p:cNvGrpSpPr>
              <a:grpSpLocks/>
            </p:cNvGrpSpPr>
            <p:nvPr/>
          </p:nvGrpSpPr>
          <p:grpSpPr bwMode="auto">
            <a:xfrm rot="19412902">
              <a:off x="3748356" y="4431126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1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03" name="Group 78"/>
            <p:cNvGrpSpPr>
              <a:grpSpLocks/>
            </p:cNvGrpSpPr>
            <p:nvPr/>
          </p:nvGrpSpPr>
          <p:grpSpPr bwMode="auto">
            <a:xfrm rot="4660167">
              <a:off x="1861358" y="3346704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9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2916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285720" y="364083"/>
            <a:ext cx="4460878" cy="6208189"/>
          </a:xfrm>
          <a:custGeom>
            <a:avLst/>
            <a:gdLst>
              <a:gd name="T0" fmla="*/ 460698 w 2077"/>
              <a:gd name="T1" fmla="*/ 461179 h 2930"/>
              <a:gd name="T2" fmla="*/ 1602279 w 2077"/>
              <a:gd name="T3" fmla="*/ 18380 h 2930"/>
              <a:gd name="T4" fmla="*/ 2777735 w 2077"/>
              <a:gd name="T5" fmla="*/ 354239 h 2930"/>
              <a:gd name="T6" fmla="*/ 3368850 w 2077"/>
              <a:gd name="T7" fmla="*/ 1533922 h 2930"/>
              <a:gd name="T8" fmla="*/ 3441681 w 2077"/>
              <a:gd name="T9" fmla="*/ 3067843 h 2930"/>
              <a:gd name="T10" fmla="*/ 2908153 w 2077"/>
              <a:gd name="T11" fmla="*/ 4489812 h 2930"/>
              <a:gd name="T12" fmla="*/ 1625991 w 2077"/>
              <a:gd name="T13" fmla="*/ 4872457 h 2930"/>
              <a:gd name="T14" fmla="*/ 433598 w 2077"/>
              <a:gd name="T15" fmla="*/ 4351124 h 2930"/>
              <a:gd name="T16" fmla="*/ 66056 w 2077"/>
              <a:gd name="T17" fmla="*/ 3051134 h 2930"/>
              <a:gd name="T18" fmla="*/ 66056 w 2077"/>
              <a:gd name="T19" fmla="*/ 1458729 h 2930"/>
              <a:gd name="T20" fmla="*/ 460698 w 2077"/>
              <a:gd name="T21" fmla="*/ 461179 h 29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7"/>
              <a:gd name="T34" fmla="*/ 0 h 2930"/>
              <a:gd name="T35" fmla="*/ 2077 w 2077"/>
              <a:gd name="T36" fmla="*/ 2930 h 29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7" h="2930">
                <a:moveTo>
                  <a:pt x="272" y="276"/>
                </a:moveTo>
                <a:cubicBezTo>
                  <a:pt x="423" y="132"/>
                  <a:pt x="718" y="22"/>
                  <a:pt x="946" y="11"/>
                </a:cubicBezTo>
                <a:cubicBezTo>
                  <a:pt x="1174" y="0"/>
                  <a:pt x="1466" y="61"/>
                  <a:pt x="1640" y="212"/>
                </a:cubicBezTo>
                <a:cubicBezTo>
                  <a:pt x="1814" y="363"/>
                  <a:pt x="1924" y="647"/>
                  <a:pt x="1989" y="918"/>
                </a:cubicBezTo>
                <a:cubicBezTo>
                  <a:pt x="2054" y="1189"/>
                  <a:pt x="2077" y="1541"/>
                  <a:pt x="2032" y="1836"/>
                </a:cubicBezTo>
                <a:cubicBezTo>
                  <a:pt x="1987" y="2131"/>
                  <a:pt x="1896" y="2507"/>
                  <a:pt x="1717" y="2687"/>
                </a:cubicBezTo>
                <a:cubicBezTo>
                  <a:pt x="1538" y="2867"/>
                  <a:pt x="1203" y="2930"/>
                  <a:pt x="960" y="2916"/>
                </a:cubicBezTo>
                <a:cubicBezTo>
                  <a:pt x="717" y="2902"/>
                  <a:pt x="409" y="2786"/>
                  <a:pt x="256" y="2604"/>
                </a:cubicBezTo>
                <a:cubicBezTo>
                  <a:pt x="103" y="2422"/>
                  <a:pt x="75" y="2114"/>
                  <a:pt x="39" y="1826"/>
                </a:cubicBezTo>
                <a:cubicBezTo>
                  <a:pt x="3" y="1538"/>
                  <a:pt x="0" y="1131"/>
                  <a:pt x="39" y="873"/>
                </a:cubicBezTo>
                <a:cubicBezTo>
                  <a:pt x="78" y="615"/>
                  <a:pt x="121" y="420"/>
                  <a:pt x="272" y="276"/>
                </a:cubicBezTo>
                <a:close/>
              </a:path>
            </a:pathLst>
          </a:custGeom>
          <a:solidFill>
            <a:srgbClr val="894F01"/>
          </a:solidFill>
          <a:ln w="44450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matte"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416334" y="439552"/>
            <a:ext cx="4181066" cy="5898182"/>
          </a:xfrm>
          <a:custGeom>
            <a:avLst/>
            <a:gdLst>
              <a:gd name="T0" fmla="*/ 431800 w 2077"/>
              <a:gd name="T1" fmla="*/ 438150 h 2930"/>
              <a:gd name="T2" fmla="*/ 1501774 w 2077"/>
              <a:gd name="T3" fmla="*/ 17463 h 2930"/>
              <a:gd name="T4" fmla="*/ 2603499 w 2077"/>
              <a:gd name="T5" fmla="*/ 336550 h 2930"/>
              <a:gd name="T6" fmla="*/ 3157536 w 2077"/>
              <a:gd name="T7" fmla="*/ 1457325 h 2930"/>
              <a:gd name="T8" fmla="*/ 3225799 w 2077"/>
              <a:gd name="T9" fmla="*/ 2914650 h 2930"/>
              <a:gd name="T10" fmla="*/ 2725737 w 2077"/>
              <a:gd name="T11" fmla="*/ 4265613 h 2930"/>
              <a:gd name="T12" fmla="*/ 1523999 w 2077"/>
              <a:gd name="T13" fmla="*/ 4629150 h 2930"/>
              <a:gd name="T14" fmla="*/ 406400 w 2077"/>
              <a:gd name="T15" fmla="*/ 4133850 h 2930"/>
              <a:gd name="T16" fmla="*/ 61912 w 2077"/>
              <a:gd name="T17" fmla="*/ 2898775 h 2930"/>
              <a:gd name="T18" fmla="*/ 61912 w 2077"/>
              <a:gd name="T19" fmla="*/ 1385887 h 2930"/>
              <a:gd name="T20" fmla="*/ 431800 w 2077"/>
              <a:gd name="T21" fmla="*/ 438150 h 29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7"/>
              <a:gd name="T34" fmla="*/ 0 h 2930"/>
              <a:gd name="T35" fmla="*/ 2077 w 2077"/>
              <a:gd name="T36" fmla="*/ 2930 h 29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7" h="2930">
                <a:moveTo>
                  <a:pt x="272" y="276"/>
                </a:moveTo>
                <a:cubicBezTo>
                  <a:pt x="423" y="132"/>
                  <a:pt x="718" y="22"/>
                  <a:pt x="946" y="11"/>
                </a:cubicBezTo>
                <a:cubicBezTo>
                  <a:pt x="1174" y="0"/>
                  <a:pt x="1466" y="61"/>
                  <a:pt x="1640" y="212"/>
                </a:cubicBezTo>
                <a:cubicBezTo>
                  <a:pt x="1814" y="363"/>
                  <a:pt x="1924" y="647"/>
                  <a:pt x="1989" y="918"/>
                </a:cubicBezTo>
                <a:cubicBezTo>
                  <a:pt x="2054" y="1189"/>
                  <a:pt x="2077" y="1541"/>
                  <a:pt x="2032" y="1836"/>
                </a:cubicBezTo>
                <a:cubicBezTo>
                  <a:pt x="1987" y="2131"/>
                  <a:pt x="1896" y="2507"/>
                  <a:pt x="1717" y="2687"/>
                </a:cubicBezTo>
                <a:cubicBezTo>
                  <a:pt x="1538" y="2867"/>
                  <a:pt x="1203" y="2930"/>
                  <a:pt x="960" y="2916"/>
                </a:cubicBezTo>
                <a:cubicBezTo>
                  <a:pt x="717" y="2902"/>
                  <a:pt x="409" y="2786"/>
                  <a:pt x="256" y="2604"/>
                </a:cubicBezTo>
                <a:cubicBezTo>
                  <a:pt x="103" y="2422"/>
                  <a:pt x="75" y="2114"/>
                  <a:pt x="39" y="1826"/>
                </a:cubicBezTo>
                <a:cubicBezTo>
                  <a:pt x="3" y="1538"/>
                  <a:pt x="0" y="1131"/>
                  <a:pt x="39" y="873"/>
                </a:cubicBezTo>
                <a:cubicBezTo>
                  <a:pt x="78" y="615"/>
                  <a:pt x="121" y="420"/>
                  <a:pt x="272" y="276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66675">
            <a:noFill/>
            <a:round/>
            <a:headEnd/>
            <a:tailEnd/>
          </a:ln>
          <a:effectLst>
            <a:innerShdw blurRad="76200" dist="1016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201863" y="1276350"/>
            <a:ext cx="1554162" cy="1554163"/>
          </a:xfrm>
          <a:prstGeom prst="ellipse">
            <a:avLst/>
          </a:prstGeom>
          <a:gradFill rotWithShape="1">
            <a:gsLst>
              <a:gs pos="0">
                <a:srgbClr val="D4D4D4"/>
              </a:gs>
              <a:gs pos="100000">
                <a:srgbClr val="07070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49550" y="1824038"/>
            <a:ext cx="547688" cy="547687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176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" name="Группа 140"/>
          <p:cNvGrpSpPr/>
          <p:nvPr/>
        </p:nvGrpSpPr>
        <p:grpSpPr>
          <a:xfrm>
            <a:off x="1654581" y="889484"/>
            <a:ext cx="2469991" cy="5294273"/>
            <a:chOff x="1765735" y="889484"/>
            <a:chExt cx="2469991" cy="52942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044011" y="2485818"/>
              <a:ext cx="1026646" cy="799173"/>
              <a:chOff x="1746" y="1536"/>
              <a:chExt cx="510" cy="39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1746" y="1536"/>
                <a:ext cx="510" cy="306"/>
              </a:xfrm>
              <a:custGeom>
                <a:avLst/>
                <a:gdLst>
                  <a:gd name="T0" fmla="*/ 0 w 510"/>
                  <a:gd name="T1" fmla="*/ 306 h 306"/>
                  <a:gd name="T2" fmla="*/ 363 w 510"/>
                  <a:gd name="T3" fmla="*/ 216 h 306"/>
                  <a:gd name="T4" fmla="*/ 510 w 510"/>
                  <a:gd name="T5" fmla="*/ 0 h 306"/>
                  <a:gd name="T6" fmla="*/ 0 60000 65536"/>
                  <a:gd name="T7" fmla="*/ 0 60000 65536"/>
                  <a:gd name="T8" fmla="*/ 0 60000 65536"/>
                  <a:gd name="T9" fmla="*/ 0 w 510"/>
                  <a:gd name="T10" fmla="*/ 0 h 306"/>
                  <a:gd name="T11" fmla="*/ 510 w 510"/>
                  <a:gd name="T12" fmla="*/ 306 h 3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0" h="306">
                    <a:moveTo>
                      <a:pt x="0" y="306"/>
                    </a:moveTo>
                    <a:cubicBezTo>
                      <a:pt x="136" y="287"/>
                      <a:pt x="278" y="267"/>
                      <a:pt x="363" y="216"/>
                    </a:cubicBezTo>
                    <a:cubicBezTo>
                      <a:pt x="448" y="165"/>
                      <a:pt x="480" y="45"/>
                      <a:pt x="510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1837" y="1744"/>
                <a:ext cx="411" cy="189"/>
              </a:xfrm>
              <a:custGeom>
                <a:avLst/>
                <a:gdLst>
                  <a:gd name="T0" fmla="*/ 0 w 411"/>
                  <a:gd name="T1" fmla="*/ 189 h 189"/>
                  <a:gd name="T2" fmla="*/ 272 w 411"/>
                  <a:gd name="T3" fmla="*/ 98 h 189"/>
                  <a:gd name="T4" fmla="*/ 272 w 411"/>
                  <a:gd name="T5" fmla="*/ 8 h 189"/>
                  <a:gd name="T6" fmla="*/ 299 w 411"/>
                  <a:gd name="T7" fmla="*/ 72 h 189"/>
                  <a:gd name="T8" fmla="*/ 411 w 411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89"/>
                  <a:gd name="T17" fmla="*/ 411 w 411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89">
                    <a:moveTo>
                      <a:pt x="0" y="189"/>
                    </a:moveTo>
                    <a:cubicBezTo>
                      <a:pt x="113" y="158"/>
                      <a:pt x="227" y="128"/>
                      <a:pt x="272" y="98"/>
                    </a:cubicBezTo>
                    <a:cubicBezTo>
                      <a:pt x="317" y="68"/>
                      <a:pt x="267" y="12"/>
                      <a:pt x="272" y="8"/>
                    </a:cubicBezTo>
                    <a:cubicBezTo>
                      <a:pt x="277" y="4"/>
                      <a:pt x="276" y="73"/>
                      <a:pt x="299" y="72"/>
                    </a:cubicBezTo>
                    <a:cubicBezTo>
                      <a:pt x="322" y="71"/>
                      <a:pt x="392" y="12"/>
                      <a:pt x="411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3408369" y="3162197"/>
              <a:ext cx="827357" cy="1324575"/>
              <a:chOff x="1927" y="1872"/>
              <a:chExt cx="411" cy="65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2021" y="1872"/>
                <a:ext cx="203" cy="579"/>
              </a:xfrm>
              <a:custGeom>
                <a:avLst/>
                <a:gdLst>
                  <a:gd name="T0" fmla="*/ 0 w 203"/>
                  <a:gd name="T1" fmla="*/ 579 h 579"/>
                  <a:gd name="T2" fmla="*/ 167 w 203"/>
                  <a:gd name="T3" fmla="*/ 346 h 579"/>
                  <a:gd name="T4" fmla="*/ 114 w 203"/>
                  <a:gd name="T5" fmla="*/ 273 h 579"/>
                  <a:gd name="T6" fmla="*/ 115 w 203"/>
                  <a:gd name="T7" fmla="*/ 144 h 579"/>
                  <a:gd name="T8" fmla="*/ 203 w 203"/>
                  <a:gd name="T9" fmla="*/ 0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579"/>
                  <a:gd name="T17" fmla="*/ 203 w 203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579">
                    <a:moveTo>
                      <a:pt x="0" y="579"/>
                    </a:moveTo>
                    <a:cubicBezTo>
                      <a:pt x="73" y="488"/>
                      <a:pt x="148" y="397"/>
                      <a:pt x="167" y="346"/>
                    </a:cubicBezTo>
                    <a:cubicBezTo>
                      <a:pt x="186" y="296"/>
                      <a:pt x="123" y="307"/>
                      <a:pt x="114" y="273"/>
                    </a:cubicBezTo>
                    <a:cubicBezTo>
                      <a:pt x="105" y="239"/>
                      <a:pt x="100" y="190"/>
                      <a:pt x="115" y="144"/>
                    </a:cubicBezTo>
                    <a:cubicBezTo>
                      <a:pt x="130" y="98"/>
                      <a:pt x="185" y="30"/>
                      <a:pt x="203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 rot="-2154478">
                <a:off x="1927" y="2341"/>
                <a:ext cx="411" cy="189"/>
              </a:xfrm>
              <a:custGeom>
                <a:avLst/>
                <a:gdLst>
                  <a:gd name="T0" fmla="*/ 0 w 411"/>
                  <a:gd name="T1" fmla="*/ 189 h 189"/>
                  <a:gd name="T2" fmla="*/ 272 w 411"/>
                  <a:gd name="T3" fmla="*/ 98 h 189"/>
                  <a:gd name="T4" fmla="*/ 272 w 411"/>
                  <a:gd name="T5" fmla="*/ 8 h 189"/>
                  <a:gd name="T6" fmla="*/ 299 w 411"/>
                  <a:gd name="T7" fmla="*/ 72 h 189"/>
                  <a:gd name="T8" fmla="*/ 411 w 411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89"/>
                  <a:gd name="T17" fmla="*/ 411 w 411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89">
                    <a:moveTo>
                      <a:pt x="0" y="189"/>
                    </a:moveTo>
                    <a:cubicBezTo>
                      <a:pt x="113" y="158"/>
                      <a:pt x="227" y="128"/>
                      <a:pt x="272" y="98"/>
                    </a:cubicBezTo>
                    <a:cubicBezTo>
                      <a:pt x="317" y="68"/>
                      <a:pt x="267" y="12"/>
                      <a:pt x="272" y="8"/>
                    </a:cubicBezTo>
                    <a:cubicBezTo>
                      <a:pt x="277" y="4"/>
                      <a:pt x="276" y="73"/>
                      <a:pt x="299" y="72"/>
                    </a:cubicBezTo>
                    <a:cubicBezTo>
                      <a:pt x="322" y="71"/>
                      <a:pt x="392" y="12"/>
                      <a:pt x="411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1765735" y="889484"/>
              <a:ext cx="2099593" cy="726705"/>
              <a:chOff x="1111" y="743"/>
              <a:chExt cx="1043" cy="36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19"/>
              <p:cNvSpPr>
                <a:spLocks/>
              </p:cNvSpPr>
              <p:nvPr/>
            </p:nvSpPr>
            <p:spPr bwMode="auto">
              <a:xfrm>
                <a:off x="1111" y="754"/>
                <a:ext cx="320" cy="232"/>
              </a:xfrm>
              <a:custGeom>
                <a:avLst/>
                <a:gdLst>
                  <a:gd name="T0" fmla="*/ 0 w 320"/>
                  <a:gd name="T1" fmla="*/ 232 h 232"/>
                  <a:gd name="T2" fmla="*/ 152 w 320"/>
                  <a:gd name="T3" fmla="*/ 72 h 232"/>
                  <a:gd name="T4" fmla="*/ 320 w 320"/>
                  <a:gd name="T5" fmla="*/ 0 h 232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232"/>
                  <a:gd name="T11" fmla="*/ 320 w 320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232">
                    <a:moveTo>
                      <a:pt x="0" y="232"/>
                    </a:moveTo>
                    <a:cubicBezTo>
                      <a:pt x="25" y="205"/>
                      <a:pt x="99" y="111"/>
                      <a:pt x="152" y="72"/>
                    </a:cubicBezTo>
                    <a:cubicBezTo>
                      <a:pt x="205" y="33"/>
                      <a:pt x="285" y="15"/>
                      <a:pt x="320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1247" y="845"/>
                <a:ext cx="90" cy="63"/>
              </a:xfrm>
              <a:custGeom>
                <a:avLst/>
                <a:gdLst>
                  <a:gd name="T0" fmla="*/ 0 w 90"/>
                  <a:gd name="T1" fmla="*/ 0 h 63"/>
                  <a:gd name="T2" fmla="*/ 90 w 90"/>
                  <a:gd name="T3" fmla="*/ 63 h 63"/>
                  <a:gd name="T4" fmla="*/ 0 60000 65536"/>
                  <a:gd name="T5" fmla="*/ 0 60000 65536"/>
                  <a:gd name="T6" fmla="*/ 0 w 90"/>
                  <a:gd name="T7" fmla="*/ 0 h 63"/>
                  <a:gd name="T8" fmla="*/ 90 w 90"/>
                  <a:gd name="T9" fmla="*/ 63 h 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63">
                    <a:moveTo>
                      <a:pt x="0" y="0"/>
                    </a:moveTo>
                    <a:cubicBezTo>
                      <a:pt x="15" y="10"/>
                      <a:pt x="71" y="50"/>
                      <a:pt x="90" y="6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1240" y="743"/>
                <a:ext cx="584" cy="241"/>
              </a:xfrm>
              <a:custGeom>
                <a:avLst/>
                <a:gdLst>
                  <a:gd name="T0" fmla="*/ 0 w 584"/>
                  <a:gd name="T1" fmla="*/ 241 h 241"/>
                  <a:gd name="T2" fmla="*/ 300 w 584"/>
                  <a:gd name="T3" fmla="*/ 37 h 241"/>
                  <a:gd name="T4" fmla="*/ 584 w 584"/>
                  <a:gd name="T5" fmla="*/ 17 h 241"/>
                  <a:gd name="T6" fmla="*/ 0 60000 65536"/>
                  <a:gd name="T7" fmla="*/ 0 60000 65536"/>
                  <a:gd name="T8" fmla="*/ 0 60000 65536"/>
                  <a:gd name="T9" fmla="*/ 0 w 584"/>
                  <a:gd name="T10" fmla="*/ 0 h 241"/>
                  <a:gd name="T11" fmla="*/ 584 w 584"/>
                  <a:gd name="T12" fmla="*/ 241 h 2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4" h="241">
                    <a:moveTo>
                      <a:pt x="0" y="241"/>
                    </a:moveTo>
                    <a:cubicBezTo>
                      <a:pt x="49" y="207"/>
                      <a:pt x="203" y="74"/>
                      <a:pt x="300" y="37"/>
                    </a:cubicBezTo>
                    <a:cubicBezTo>
                      <a:pt x="397" y="0"/>
                      <a:pt x="525" y="21"/>
                      <a:pt x="584" y="17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8" name="Freeform 22"/>
              <p:cNvSpPr>
                <a:spLocks/>
              </p:cNvSpPr>
              <p:nvPr/>
            </p:nvSpPr>
            <p:spPr bwMode="auto">
              <a:xfrm>
                <a:off x="1429" y="827"/>
                <a:ext cx="90" cy="63"/>
              </a:xfrm>
              <a:custGeom>
                <a:avLst/>
                <a:gdLst>
                  <a:gd name="T0" fmla="*/ 0 w 90"/>
                  <a:gd name="T1" fmla="*/ 0 h 63"/>
                  <a:gd name="T2" fmla="*/ 90 w 90"/>
                  <a:gd name="T3" fmla="*/ 63 h 63"/>
                  <a:gd name="T4" fmla="*/ 0 60000 65536"/>
                  <a:gd name="T5" fmla="*/ 0 60000 65536"/>
                  <a:gd name="T6" fmla="*/ 0 w 90"/>
                  <a:gd name="T7" fmla="*/ 0 h 63"/>
                  <a:gd name="T8" fmla="*/ 90 w 90"/>
                  <a:gd name="T9" fmla="*/ 63 h 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63">
                    <a:moveTo>
                      <a:pt x="0" y="0"/>
                    </a:moveTo>
                    <a:cubicBezTo>
                      <a:pt x="15" y="10"/>
                      <a:pt x="71" y="50"/>
                      <a:pt x="90" y="6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1746" y="754"/>
                <a:ext cx="45" cy="91"/>
              </a:xfrm>
              <a:custGeom>
                <a:avLst/>
                <a:gdLst>
                  <a:gd name="T0" fmla="*/ 0 w 90"/>
                  <a:gd name="T1" fmla="*/ 0 h 63"/>
                  <a:gd name="T2" fmla="*/ 45 w 90"/>
                  <a:gd name="T3" fmla="*/ 91 h 63"/>
                  <a:gd name="T4" fmla="*/ 0 60000 65536"/>
                  <a:gd name="T5" fmla="*/ 0 60000 65536"/>
                  <a:gd name="T6" fmla="*/ 0 w 90"/>
                  <a:gd name="T7" fmla="*/ 0 h 63"/>
                  <a:gd name="T8" fmla="*/ 90 w 90"/>
                  <a:gd name="T9" fmla="*/ 63 h 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63">
                    <a:moveTo>
                      <a:pt x="0" y="0"/>
                    </a:moveTo>
                    <a:cubicBezTo>
                      <a:pt x="15" y="10"/>
                      <a:pt x="71" y="50"/>
                      <a:pt x="90" y="6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0" name="Freeform 24"/>
              <p:cNvSpPr>
                <a:spLocks/>
              </p:cNvSpPr>
              <p:nvPr/>
            </p:nvSpPr>
            <p:spPr bwMode="auto">
              <a:xfrm>
                <a:off x="1280" y="872"/>
                <a:ext cx="320" cy="232"/>
              </a:xfrm>
              <a:custGeom>
                <a:avLst/>
                <a:gdLst>
                  <a:gd name="T0" fmla="*/ 0 w 320"/>
                  <a:gd name="T1" fmla="*/ 232 h 232"/>
                  <a:gd name="T2" fmla="*/ 152 w 320"/>
                  <a:gd name="T3" fmla="*/ 72 h 232"/>
                  <a:gd name="T4" fmla="*/ 320 w 320"/>
                  <a:gd name="T5" fmla="*/ 0 h 232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232"/>
                  <a:gd name="T11" fmla="*/ 320 w 320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232">
                    <a:moveTo>
                      <a:pt x="0" y="232"/>
                    </a:moveTo>
                    <a:cubicBezTo>
                      <a:pt x="25" y="205"/>
                      <a:pt x="99" y="111"/>
                      <a:pt x="152" y="72"/>
                    </a:cubicBezTo>
                    <a:cubicBezTo>
                      <a:pt x="205" y="33"/>
                      <a:pt x="285" y="15"/>
                      <a:pt x="320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 rot="1923157">
                <a:off x="1690" y="861"/>
                <a:ext cx="464" cy="120"/>
              </a:xfrm>
              <a:custGeom>
                <a:avLst/>
                <a:gdLst>
                  <a:gd name="T0" fmla="*/ 0 w 464"/>
                  <a:gd name="T1" fmla="*/ 120 h 120"/>
                  <a:gd name="T2" fmla="*/ 180 w 464"/>
                  <a:gd name="T3" fmla="*/ 20 h 120"/>
                  <a:gd name="T4" fmla="*/ 464 w 464"/>
                  <a:gd name="T5" fmla="*/ 0 h 120"/>
                  <a:gd name="T6" fmla="*/ 0 60000 65536"/>
                  <a:gd name="T7" fmla="*/ 0 60000 65536"/>
                  <a:gd name="T8" fmla="*/ 0 60000 65536"/>
                  <a:gd name="T9" fmla="*/ 0 w 464"/>
                  <a:gd name="T10" fmla="*/ 0 h 120"/>
                  <a:gd name="T11" fmla="*/ 464 w 464"/>
                  <a:gd name="T12" fmla="*/ 120 h 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4" h="120">
                    <a:moveTo>
                      <a:pt x="0" y="120"/>
                    </a:moveTo>
                    <a:cubicBezTo>
                      <a:pt x="30" y="102"/>
                      <a:pt x="103" y="40"/>
                      <a:pt x="180" y="20"/>
                    </a:cubicBezTo>
                    <a:cubicBezTo>
                      <a:pt x="257" y="0"/>
                      <a:pt x="405" y="4"/>
                      <a:pt x="464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130095" y="5567769"/>
              <a:ext cx="1576203" cy="615988"/>
              <a:chOff x="1292" y="3067"/>
              <a:chExt cx="783" cy="30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27"/>
              <p:cNvSpPr>
                <a:spLocks/>
              </p:cNvSpPr>
              <p:nvPr/>
            </p:nvSpPr>
            <p:spPr bwMode="auto">
              <a:xfrm>
                <a:off x="1292" y="3237"/>
                <a:ext cx="500" cy="91"/>
              </a:xfrm>
              <a:custGeom>
                <a:avLst/>
                <a:gdLst>
                  <a:gd name="T0" fmla="*/ 0 w 500"/>
                  <a:gd name="T1" fmla="*/ 91 h 91"/>
                  <a:gd name="T2" fmla="*/ 363 w 500"/>
                  <a:gd name="T3" fmla="*/ 1 h 91"/>
                  <a:gd name="T4" fmla="*/ 500 w 500"/>
                  <a:gd name="T5" fmla="*/ 83 h 91"/>
                  <a:gd name="T6" fmla="*/ 0 60000 65536"/>
                  <a:gd name="T7" fmla="*/ 0 60000 65536"/>
                  <a:gd name="T8" fmla="*/ 0 60000 65536"/>
                  <a:gd name="T9" fmla="*/ 0 w 500"/>
                  <a:gd name="T10" fmla="*/ 0 h 91"/>
                  <a:gd name="T11" fmla="*/ 500 w 500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0" h="91">
                    <a:moveTo>
                      <a:pt x="0" y="91"/>
                    </a:moveTo>
                    <a:cubicBezTo>
                      <a:pt x="136" y="72"/>
                      <a:pt x="280" y="2"/>
                      <a:pt x="363" y="1"/>
                    </a:cubicBezTo>
                    <a:cubicBezTo>
                      <a:pt x="446" y="0"/>
                      <a:pt x="471" y="66"/>
                      <a:pt x="500" y="8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4" name="Freeform 28"/>
              <p:cNvSpPr>
                <a:spLocks/>
              </p:cNvSpPr>
              <p:nvPr/>
            </p:nvSpPr>
            <p:spPr bwMode="auto">
              <a:xfrm>
                <a:off x="1565" y="3067"/>
                <a:ext cx="510" cy="306"/>
              </a:xfrm>
              <a:custGeom>
                <a:avLst/>
                <a:gdLst>
                  <a:gd name="T0" fmla="*/ 0 w 510"/>
                  <a:gd name="T1" fmla="*/ 306 h 306"/>
                  <a:gd name="T2" fmla="*/ 363 w 510"/>
                  <a:gd name="T3" fmla="*/ 216 h 306"/>
                  <a:gd name="T4" fmla="*/ 510 w 510"/>
                  <a:gd name="T5" fmla="*/ 0 h 306"/>
                  <a:gd name="T6" fmla="*/ 0 60000 65536"/>
                  <a:gd name="T7" fmla="*/ 0 60000 65536"/>
                  <a:gd name="T8" fmla="*/ 0 60000 65536"/>
                  <a:gd name="T9" fmla="*/ 0 w 510"/>
                  <a:gd name="T10" fmla="*/ 0 h 306"/>
                  <a:gd name="T11" fmla="*/ 510 w 510"/>
                  <a:gd name="T12" fmla="*/ 306 h 3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0" h="306">
                    <a:moveTo>
                      <a:pt x="0" y="306"/>
                    </a:moveTo>
                    <a:cubicBezTo>
                      <a:pt x="136" y="287"/>
                      <a:pt x="278" y="267"/>
                      <a:pt x="363" y="216"/>
                    </a:cubicBezTo>
                    <a:cubicBezTo>
                      <a:pt x="448" y="165"/>
                      <a:pt x="480" y="45"/>
                      <a:pt x="510" y="0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888946" y="785794"/>
            <a:ext cx="3106107" cy="5022514"/>
            <a:chOff x="748" y="709"/>
            <a:chExt cx="1543" cy="24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1882" y="2840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1973" y="2840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018" y="2795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063" y="2750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1837" y="2614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1837" y="2523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1882" y="2568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1882" y="2614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2154" y="2523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2200" y="2432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7" name="Oval 40"/>
            <p:cNvSpPr>
              <a:spLocks noChangeArrowheads="1"/>
            </p:cNvSpPr>
            <p:nvPr/>
          </p:nvSpPr>
          <p:spPr bwMode="auto">
            <a:xfrm>
              <a:off x="2064" y="2432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8" name="Oval 41"/>
            <p:cNvSpPr>
              <a:spLocks noChangeArrowheads="1"/>
            </p:cNvSpPr>
            <p:nvPr/>
          </p:nvSpPr>
          <p:spPr bwMode="auto">
            <a:xfrm>
              <a:off x="2064" y="2296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2154" y="2115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2200" y="1933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>
              <a:off x="2064" y="2069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2064" y="2024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" name="Oval 46"/>
            <p:cNvSpPr>
              <a:spLocks noChangeArrowheads="1"/>
            </p:cNvSpPr>
            <p:nvPr/>
          </p:nvSpPr>
          <p:spPr bwMode="auto">
            <a:xfrm>
              <a:off x="2109" y="1979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1837" y="1933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1973" y="1933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2064" y="1797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auto">
            <a:xfrm>
              <a:off x="2200" y="1661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>
              <a:off x="2200" y="1525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auto">
            <a:xfrm>
              <a:off x="2245" y="2296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2200" y="2931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auto">
            <a:xfrm>
              <a:off x="2200" y="2886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>
              <a:off x="2245" y="2840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auto">
            <a:xfrm>
              <a:off x="1066" y="3067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>
              <a:off x="1111" y="3113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auto">
            <a:xfrm>
              <a:off x="1156" y="3158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auto">
            <a:xfrm>
              <a:off x="1202" y="3158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7" name="Oval 60"/>
            <p:cNvSpPr>
              <a:spLocks noChangeArrowheads="1"/>
            </p:cNvSpPr>
            <p:nvPr/>
          </p:nvSpPr>
          <p:spPr bwMode="auto">
            <a:xfrm>
              <a:off x="748" y="2976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auto">
            <a:xfrm>
              <a:off x="793" y="3022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9" name="Oval 62"/>
            <p:cNvSpPr>
              <a:spLocks noChangeArrowheads="1"/>
            </p:cNvSpPr>
            <p:nvPr/>
          </p:nvSpPr>
          <p:spPr bwMode="auto">
            <a:xfrm>
              <a:off x="975" y="935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" name="Oval 63"/>
            <p:cNvSpPr>
              <a:spLocks noChangeArrowheads="1"/>
            </p:cNvSpPr>
            <p:nvPr/>
          </p:nvSpPr>
          <p:spPr bwMode="auto">
            <a:xfrm>
              <a:off x="1111" y="754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" name="Oval 64"/>
            <p:cNvSpPr>
              <a:spLocks noChangeArrowheads="1"/>
            </p:cNvSpPr>
            <p:nvPr/>
          </p:nvSpPr>
          <p:spPr bwMode="auto">
            <a:xfrm>
              <a:off x="1156" y="754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>
              <a:off x="1202" y="709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auto">
            <a:xfrm>
              <a:off x="1338" y="799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4" name="Oval 67"/>
            <p:cNvSpPr>
              <a:spLocks noChangeArrowheads="1"/>
            </p:cNvSpPr>
            <p:nvPr/>
          </p:nvSpPr>
          <p:spPr bwMode="auto">
            <a:xfrm>
              <a:off x="1156" y="935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5" name="Oval 68"/>
            <p:cNvSpPr>
              <a:spLocks noChangeArrowheads="1"/>
            </p:cNvSpPr>
            <p:nvPr/>
          </p:nvSpPr>
          <p:spPr bwMode="auto">
            <a:xfrm>
              <a:off x="1292" y="981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6" name="Oval 69"/>
            <p:cNvSpPr>
              <a:spLocks noChangeArrowheads="1"/>
            </p:cNvSpPr>
            <p:nvPr/>
          </p:nvSpPr>
          <p:spPr bwMode="auto">
            <a:xfrm>
              <a:off x="1292" y="1117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7" name="Oval 70"/>
            <p:cNvSpPr>
              <a:spLocks noChangeArrowheads="1"/>
            </p:cNvSpPr>
            <p:nvPr/>
          </p:nvSpPr>
          <p:spPr bwMode="auto">
            <a:xfrm>
              <a:off x="1474" y="754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auto">
            <a:xfrm>
              <a:off x="1519" y="754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1565" y="709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0" name="Oval 73"/>
            <p:cNvSpPr>
              <a:spLocks noChangeArrowheads="1"/>
            </p:cNvSpPr>
            <p:nvPr/>
          </p:nvSpPr>
          <p:spPr bwMode="auto">
            <a:xfrm>
              <a:off x="1655" y="709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1" name="Oval 74"/>
            <p:cNvSpPr>
              <a:spLocks noChangeArrowheads="1"/>
            </p:cNvSpPr>
            <p:nvPr/>
          </p:nvSpPr>
          <p:spPr bwMode="auto">
            <a:xfrm>
              <a:off x="1927" y="845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2" name="Oval 75"/>
            <p:cNvSpPr>
              <a:spLocks noChangeArrowheads="1"/>
            </p:cNvSpPr>
            <p:nvPr/>
          </p:nvSpPr>
          <p:spPr bwMode="auto">
            <a:xfrm>
              <a:off x="2018" y="890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3" name="Oval 76"/>
            <p:cNvSpPr>
              <a:spLocks noChangeArrowheads="1"/>
            </p:cNvSpPr>
            <p:nvPr/>
          </p:nvSpPr>
          <p:spPr bwMode="auto">
            <a:xfrm>
              <a:off x="2064" y="890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4" name="Oval 77"/>
            <p:cNvSpPr>
              <a:spLocks noChangeArrowheads="1"/>
            </p:cNvSpPr>
            <p:nvPr/>
          </p:nvSpPr>
          <p:spPr bwMode="auto">
            <a:xfrm>
              <a:off x="2154" y="935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1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rgbClr val="7E5D00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2" name="Группа 159"/>
          <p:cNvGrpSpPr>
            <a:grpSpLocks/>
          </p:cNvGrpSpPr>
          <p:nvPr/>
        </p:nvGrpSpPr>
        <p:grpSpPr bwMode="auto">
          <a:xfrm>
            <a:off x="627666" y="1920941"/>
            <a:ext cx="3652838" cy="4005262"/>
            <a:chOff x="603194" y="1928802"/>
            <a:chExt cx="3652520" cy="4005339"/>
          </a:xfrm>
        </p:grpSpPr>
        <p:sp>
          <p:nvSpPr>
            <p:cNvPr id="77" name="Oval 92"/>
            <p:cNvSpPr>
              <a:spLocks noChangeArrowheads="1"/>
            </p:cNvSpPr>
            <p:nvPr/>
          </p:nvSpPr>
          <p:spPr bwMode="auto">
            <a:xfrm>
              <a:off x="603194" y="2500313"/>
              <a:ext cx="366681" cy="36671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8" name="Oval 93"/>
            <p:cNvSpPr>
              <a:spLocks noChangeArrowheads="1"/>
            </p:cNvSpPr>
            <p:nvPr/>
          </p:nvSpPr>
          <p:spPr bwMode="auto">
            <a:xfrm>
              <a:off x="2933441" y="5567422"/>
              <a:ext cx="365093" cy="36671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9" name="Oval 114"/>
            <p:cNvSpPr>
              <a:spLocks noChangeArrowheads="1"/>
            </p:cNvSpPr>
            <p:nvPr/>
          </p:nvSpPr>
          <p:spPr bwMode="auto">
            <a:xfrm>
              <a:off x="2385802" y="2921008"/>
              <a:ext cx="365093" cy="36672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1" name="Oval 114"/>
            <p:cNvSpPr>
              <a:spLocks noChangeArrowheads="1"/>
            </p:cNvSpPr>
            <p:nvPr/>
          </p:nvSpPr>
          <p:spPr bwMode="auto">
            <a:xfrm>
              <a:off x="3889033" y="1928802"/>
              <a:ext cx="366681" cy="36671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" name="Oval 91"/>
            <p:cNvSpPr>
              <a:spLocks noChangeArrowheads="1"/>
            </p:cNvSpPr>
            <p:nvPr/>
          </p:nvSpPr>
          <p:spPr bwMode="auto">
            <a:xfrm>
              <a:off x="1301092" y="3723823"/>
              <a:ext cx="366680" cy="36672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26" name="Группа 158"/>
          <p:cNvGrpSpPr>
            <a:grpSpLocks/>
          </p:cNvGrpSpPr>
          <p:nvPr/>
        </p:nvGrpSpPr>
        <p:grpSpPr bwMode="auto">
          <a:xfrm>
            <a:off x="669640" y="1468438"/>
            <a:ext cx="3767424" cy="4275141"/>
            <a:chOff x="669118" y="1468788"/>
            <a:chExt cx="3767768" cy="4274562"/>
          </a:xfrm>
        </p:grpSpPr>
        <p:sp>
          <p:nvSpPr>
            <p:cNvPr id="110" name="Freeform 80"/>
            <p:cNvSpPr>
              <a:spLocks/>
            </p:cNvSpPr>
            <p:nvPr/>
          </p:nvSpPr>
          <p:spPr bwMode="auto">
            <a:xfrm>
              <a:off x="2193975" y="5304509"/>
              <a:ext cx="456957" cy="438841"/>
            </a:xfrm>
            <a:custGeom>
              <a:avLst/>
              <a:gdLst>
                <a:gd name="T0" fmla="*/ 4 w 194"/>
                <a:gd name="T1" fmla="*/ 170 h 181"/>
                <a:gd name="T2" fmla="*/ 41 w 194"/>
                <a:gd name="T3" fmla="*/ 160 h 181"/>
                <a:gd name="T4" fmla="*/ 22 w 194"/>
                <a:gd name="T5" fmla="*/ 73 h 181"/>
                <a:gd name="T6" fmla="*/ 50 w 194"/>
                <a:gd name="T7" fmla="*/ 54 h 181"/>
                <a:gd name="T8" fmla="*/ 78 w 194"/>
                <a:gd name="T9" fmla="*/ 73 h 181"/>
                <a:gd name="T10" fmla="*/ 106 w 194"/>
                <a:gd name="T11" fmla="*/ 64 h 181"/>
                <a:gd name="T12" fmla="*/ 125 w 194"/>
                <a:gd name="T13" fmla="*/ 16 h 181"/>
                <a:gd name="T14" fmla="*/ 135 w 194"/>
                <a:gd name="T15" fmla="*/ 45 h 181"/>
                <a:gd name="T16" fmla="*/ 163 w 194"/>
                <a:gd name="T17" fmla="*/ 54 h 181"/>
                <a:gd name="T18" fmla="*/ 209 w 194"/>
                <a:gd name="T19" fmla="*/ 16 h 181"/>
                <a:gd name="T20" fmla="*/ 219 w 194"/>
                <a:gd name="T21" fmla="*/ 54 h 181"/>
                <a:gd name="T22" fmla="*/ 181 w 194"/>
                <a:gd name="T23" fmla="*/ 93 h 181"/>
                <a:gd name="T24" fmla="*/ 135 w 194"/>
                <a:gd name="T25" fmla="*/ 102 h 181"/>
                <a:gd name="T26" fmla="*/ 125 w 194"/>
                <a:gd name="T27" fmla="*/ 179 h 181"/>
                <a:gd name="T28" fmla="*/ 88 w 194"/>
                <a:gd name="T29" fmla="*/ 141 h 181"/>
                <a:gd name="T30" fmla="*/ 50 w 194"/>
                <a:gd name="T31" fmla="*/ 199 h 181"/>
                <a:gd name="T32" fmla="*/ 41 w 194"/>
                <a:gd name="T33" fmla="*/ 170 h 181"/>
                <a:gd name="T34" fmla="*/ 4 w 194"/>
                <a:gd name="T35" fmla="*/ 17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4"/>
                <a:gd name="T55" fmla="*/ 0 h 181"/>
                <a:gd name="T56" fmla="*/ 194 w 194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4" h="181">
                  <a:moveTo>
                    <a:pt x="3" y="141"/>
                  </a:moveTo>
                  <a:cubicBezTo>
                    <a:pt x="14" y="138"/>
                    <a:pt x="31" y="143"/>
                    <a:pt x="35" y="133"/>
                  </a:cubicBezTo>
                  <a:cubicBezTo>
                    <a:pt x="40" y="121"/>
                    <a:pt x="25" y="78"/>
                    <a:pt x="19" y="61"/>
                  </a:cubicBezTo>
                  <a:cubicBezTo>
                    <a:pt x="27" y="56"/>
                    <a:pt x="33" y="45"/>
                    <a:pt x="43" y="45"/>
                  </a:cubicBezTo>
                  <a:cubicBezTo>
                    <a:pt x="53" y="45"/>
                    <a:pt x="58" y="59"/>
                    <a:pt x="67" y="61"/>
                  </a:cubicBezTo>
                  <a:cubicBezTo>
                    <a:pt x="75" y="62"/>
                    <a:pt x="83" y="56"/>
                    <a:pt x="91" y="53"/>
                  </a:cubicBezTo>
                  <a:cubicBezTo>
                    <a:pt x="89" y="47"/>
                    <a:pt x="66" y="3"/>
                    <a:pt x="107" y="13"/>
                  </a:cubicBezTo>
                  <a:cubicBezTo>
                    <a:pt x="115" y="15"/>
                    <a:pt x="109" y="31"/>
                    <a:pt x="115" y="37"/>
                  </a:cubicBezTo>
                  <a:cubicBezTo>
                    <a:pt x="121" y="43"/>
                    <a:pt x="131" y="42"/>
                    <a:pt x="139" y="45"/>
                  </a:cubicBezTo>
                  <a:cubicBezTo>
                    <a:pt x="141" y="41"/>
                    <a:pt x="162" y="0"/>
                    <a:pt x="179" y="13"/>
                  </a:cubicBezTo>
                  <a:cubicBezTo>
                    <a:pt x="188" y="20"/>
                    <a:pt x="184" y="34"/>
                    <a:pt x="187" y="45"/>
                  </a:cubicBezTo>
                  <a:cubicBezTo>
                    <a:pt x="173" y="113"/>
                    <a:pt x="194" y="77"/>
                    <a:pt x="155" y="77"/>
                  </a:cubicBezTo>
                  <a:cubicBezTo>
                    <a:pt x="141" y="77"/>
                    <a:pt x="128" y="82"/>
                    <a:pt x="115" y="85"/>
                  </a:cubicBezTo>
                  <a:cubicBezTo>
                    <a:pt x="112" y="106"/>
                    <a:pt x="118" y="130"/>
                    <a:pt x="107" y="149"/>
                  </a:cubicBezTo>
                  <a:cubicBezTo>
                    <a:pt x="91" y="178"/>
                    <a:pt x="79" y="128"/>
                    <a:pt x="75" y="117"/>
                  </a:cubicBezTo>
                  <a:cubicBezTo>
                    <a:pt x="74" y="120"/>
                    <a:pt x="74" y="181"/>
                    <a:pt x="43" y="165"/>
                  </a:cubicBezTo>
                  <a:cubicBezTo>
                    <a:pt x="35" y="161"/>
                    <a:pt x="42" y="146"/>
                    <a:pt x="35" y="141"/>
                  </a:cubicBezTo>
                  <a:cubicBezTo>
                    <a:pt x="0" y="113"/>
                    <a:pt x="3" y="127"/>
                    <a:pt x="3" y="14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75" name="Group 78"/>
            <p:cNvGrpSpPr>
              <a:grpSpLocks/>
            </p:cNvGrpSpPr>
            <p:nvPr/>
          </p:nvGrpSpPr>
          <p:grpSpPr bwMode="auto">
            <a:xfrm>
              <a:off x="1103260" y="2714620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3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4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76" name="Group 78"/>
            <p:cNvGrpSpPr>
              <a:grpSpLocks/>
            </p:cNvGrpSpPr>
            <p:nvPr/>
          </p:nvGrpSpPr>
          <p:grpSpPr bwMode="auto">
            <a:xfrm rot="18648714">
              <a:off x="3889342" y="3286124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2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80" name="Group 78"/>
            <p:cNvGrpSpPr>
              <a:grpSpLocks/>
            </p:cNvGrpSpPr>
            <p:nvPr/>
          </p:nvGrpSpPr>
          <p:grpSpPr bwMode="auto">
            <a:xfrm rot="18707511">
              <a:off x="1024300" y="5143512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0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83" name="Group 78"/>
            <p:cNvGrpSpPr>
              <a:grpSpLocks/>
            </p:cNvGrpSpPr>
            <p:nvPr/>
          </p:nvGrpSpPr>
          <p:grpSpPr bwMode="auto">
            <a:xfrm rot="20134426">
              <a:off x="669118" y="1468788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7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8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84" name="Group 78"/>
            <p:cNvGrpSpPr>
              <a:grpSpLocks/>
            </p:cNvGrpSpPr>
            <p:nvPr/>
          </p:nvGrpSpPr>
          <p:grpSpPr bwMode="auto">
            <a:xfrm rot="4660167">
              <a:off x="1861358" y="3346704"/>
              <a:ext cx="638130" cy="456958"/>
              <a:chOff x="1474" y="2886"/>
              <a:chExt cx="317" cy="2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Oval 79"/>
              <p:cNvSpPr>
                <a:spLocks noChangeArrowheads="1"/>
              </p:cNvSpPr>
              <p:nvPr/>
            </p:nvSpPr>
            <p:spPr bwMode="auto">
              <a:xfrm rot="3537892">
                <a:off x="1519" y="2841"/>
                <a:ext cx="227" cy="317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4" name="Freeform 80"/>
              <p:cNvSpPr>
                <a:spLocks/>
              </p:cNvSpPr>
              <p:nvPr/>
            </p:nvSpPr>
            <p:spPr bwMode="auto">
              <a:xfrm>
                <a:off x="1519" y="2895"/>
                <a:ext cx="227" cy="218"/>
              </a:xfrm>
              <a:custGeom>
                <a:avLst/>
                <a:gdLst>
                  <a:gd name="T0" fmla="*/ 4 w 194"/>
                  <a:gd name="T1" fmla="*/ 170 h 181"/>
                  <a:gd name="T2" fmla="*/ 41 w 194"/>
                  <a:gd name="T3" fmla="*/ 160 h 181"/>
                  <a:gd name="T4" fmla="*/ 22 w 194"/>
                  <a:gd name="T5" fmla="*/ 73 h 181"/>
                  <a:gd name="T6" fmla="*/ 50 w 194"/>
                  <a:gd name="T7" fmla="*/ 54 h 181"/>
                  <a:gd name="T8" fmla="*/ 78 w 194"/>
                  <a:gd name="T9" fmla="*/ 73 h 181"/>
                  <a:gd name="T10" fmla="*/ 106 w 194"/>
                  <a:gd name="T11" fmla="*/ 64 h 181"/>
                  <a:gd name="T12" fmla="*/ 125 w 194"/>
                  <a:gd name="T13" fmla="*/ 16 h 181"/>
                  <a:gd name="T14" fmla="*/ 135 w 194"/>
                  <a:gd name="T15" fmla="*/ 45 h 181"/>
                  <a:gd name="T16" fmla="*/ 163 w 194"/>
                  <a:gd name="T17" fmla="*/ 54 h 181"/>
                  <a:gd name="T18" fmla="*/ 209 w 194"/>
                  <a:gd name="T19" fmla="*/ 16 h 181"/>
                  <a:gd name="T20" fmla="*/ 219 w 194"/>
                  <a:gd name="T21" fmla="*/ 54 h 181"/>
                  <a:gd name="T22" fmla="*/ 181 w 194"/>
                  <a:gd name="T23" fmla="*/ 93 h 181"/>
                  <a:gd name="T24" fmla="*/ 135 w 194"/>
                  <a:gd name="T25" fmla="*/ 102 h 181"/>
                  <a:gd name="T26" fmla="*/ 125 w 194"/>
                  <a:gd name="T27" fmla="*/ 179 h 181"/>
                  <a:gd name="T28" fmla="*/ 88 w 194"/>
                  <a:gd name="T29" fmla="*/ 141 h 181"/>
                  <a:gd name="T30" fmla="*/ 50 w 194"/>
                  <a:gd name="T31" fmla="*/ 199 h 181"/>
                  <a:gd name="T32" fmla="*/ 41 w 194"/>
                  <a:gd name="T33" fmla="*/ 170 h 181"/>
                  <a:gd name="T34" fmla="*/ 4 w 194"/>
                  <a:gd name="T35" fmla="*/ 17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3" y="141"/>
                    </a:moveTo>
                    <a:cubicBezTo>
                      <a:pt x="14" y="138"/>
                      <a:pt x="31" y="143"/>
                      <a:pt x="35" y="133"/>
                    </a:cubicBezTo>
                    <a:cubicBezTo>
                      <a:pt x="40" y="121"/>
                      <a:pt x="25" y="78"/>
                      <a:pt x="19" y="61"/>
                    </a:cubicBezTo>
                    <a:cubicBezTo>
                      <a:pt x="27" y="56"/>
                      <a:pt x="33" y="45"/>
                      <a:pt x="43" y="45"/>
                    </a:cubicBezTo>
                    <a:cubicBezTo>
                      <a:pt x="53" y="45"/>
                      <a:pt x="58" y="59"/>
                      <a:pt x="67" y="61"/>
                    </a:cubicBezTo>
                    <a:cubicBezTo>
                      <a:pt x="75" y="62"/>
                      <a:pt x="83" y="56"/>
                      <a:pt x="91" y="53"/>
                    </a:cubicBezTo>
                    <a:cubicBezTo>
                      <a:pt x="89" y="47"/>
                      <a:pt x="66" y="3"/>
                      <a:pt x="107" y="13"/>
                    </a:cubicBezTo>
                    <a:cubicBezTo>
                      <a:pt x="115" y="15"/>
                      <a:pt x="109" y="31"/>
                      <a:pt x="115" y="37"/>
                    </a:cubicBezTo>
                    <a:cubicBezTo>
                      <a:pt x="121" y="43"/>
                      <a:pt x="131" y="42"/>
                      <a:pt x="139" y="45"/>
                    </a:cubicBezTo>
                    <a:cubicBezTo>
                      <a:pt x="141" y="41"/>
                      <a:pt x="162" y="0"/>
                      <a:pt x="179" y="13"/>
                    </a:cubicBezTo>
                    <a:cubicBezTo>
                      <a:pt x="188" y="20"/>
                      <a:pt x="184" y="34"/>
                      <a:pt x="187" y="45"/>
                    </a:cubicBezTo>
                    <a:cubicBezTo>
                      <a:pt x="173" y="113"/>
                      <a:pt x="194" y="77"/>
                      <a:pt x="155" y="77"/>
                    </a:cubicBezTo>
                    <a:cubicBezTo>
                      <a:pt x="141" y="77"/>
                      <a:pt x="128" y="82"/>
                      <a:pt x="115" y="85"/>
                    </a:cubicBezTo>
                    <a:cubicBezTo>
                      <a:pt x="112" y="106"/>
                      <a:pt x="118" y="130"/>
                      <a:pt x="107" y="149"/>
                    </a:cubicBezTo>
                    <a:cubicBezTo>
                      <a:pt x="91" y="178"/>
                      <a:pt x="79" y="128"/>
                      <a:pt x="75" y="117"/>
                    </a:cubicBezTo>
                    <a:cubicBezTo>
                      <a:pt x="74" y="120"/>
                      <a:pt x="74" y="181"/>
                      <a:pt x="43" y="165"/>
                    </a:cubicBezTo>
                    <a:cubicBezTo>
                      <a:pt x="35" y="161"/>
                      <a:pt x="42" y="146"/>
                      <a:pt x="35" y="141"/>
                    </a:cubicBezTo>
                    <a:cubicBezTo>
                      <a:pt x="0" y="113"/>
                      <a:pt x="3" y="127"/>
                      <a:pt x="3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85" name="Группа 139"/>
          <p:cNvGrpSpPr/>
          <p:nvPr/>
        </p:nvGrpSpPr>
        <p:grpSpPr>
          <a:xfrm>
            <a:off x="1243496" y="1481918"/>
            <a:ext cx="893766" cy="906701"/>
            <a:chOff x="1354650" y="1481918"/>
            <a:chExt cx="893766" cy="9067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2" name="Цилиндр 111"/>
            <p:cNvSpPr/>
            <p:nvPr/>
          </p:nvSpPr>
          <p:spPr>
            <a:xfrm rot="2535823" flipH="1">
              <a:off x="1405682" y="1481918"/>
              <a:ext cx="291161" cy="893766"/>
            </a:xfrm>
            <a:prstGeom prst="can">
              <a:avLst/>
            </a:prstGeom>
            <a:gradFill flip="none" rotWithShape="1">
              <a:gsLst>
                <a:gs pos="0">
                  <a:srgbClr val="663300"/>
                </a:gs>
                <a:gs pos="69000">
                  <a:srgbClr val="D49E6C"/>
                </a:gs>
                <a:gs pos="100000">
                  <a:srgbClr val="996633"/>
                </a:gs>
              </a:gsLst>
              <a:lin ang="0" scaled="0"/>
              <a:tileRect/>
            </a:gradFill>
            <a:ln w="1905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Цилиндр 112"/>
            <p:cNvSpPr/>
            <p:nvPr/>
          </p:nvSpPr>
          <p:spPr>
            <a:xfrm rot="7625974" flipH="1">
              <a:off x="1655952" y="1796156"/>
              <a:ext cx="291161" cy="893766"/>
            </a:xfrm>
            <a:prstGeom prst="can">
              <a:avLst/>
            </a:prstGeom>
            <a:gradFill flip="none" rotWithShape="1">
              <a:gsLst>
                <a:gs pos="0">
                  <a:srgbClr val="663300"/>
                </a:gs>
                <a:gs pos="69000">
                  <a:srgbClr val="D49E6C"/>
                </a:gs>
                <a:gs pos="100000">
                  <a:srgbClr val="996633"/>
                </a:gs>
              </a:gsLst>
              <a:lin ang="0" scaled="0"/>
              <a:tileRect/>
            </a:gradFill>
            <a:ln w="1905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6" name="Group 106"/>
          <p:cNvGrpSpPr>
            <a:grpSpLocks/>
          </p:cNvGrpSpPr>
          <p:nvPr/>
        </p:nvGrpSpPr>
        <p:grpSpPr bwMode="auto">
          <a:xfrm>
            <a:off x="1174698" y="4214818"/>
            <a:ext cx="1552048" cy="821317"/>
            <a:chOff x="839" y="2568"/>
            <a:chExt cx="771" cy="4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7" name="Group 107"/>
            <p:cNvGrpSpPr>
              <a:grpSpLocks/>
            </p:cNvGrpSpPr>
            <p:nvPr/>
          </p:nvGrpSpPr>
          <p:grpSpPr bwMode="auto">
            <a:xfrm>
              <a:off x="876" y="2614"/>
              <a:ext cx="687" cy="362"/>
              <a:chOff x="876" y="2614"/>
              <a:chExt cx="687" cy="362"/>
            </a:xfrm>
          </p:grpSpPr>
          <p:sp>
            <p:nvSpPr>
              <p:cNvPr id="119" name="Freeform 108"/>
              <p:cNvSpPr>
                <a:spLocks/>
              </p:cNvSpPr>
              <p:nvPr/>
            </p:nvSpPr>
            <p:spPr bwMode="auto">
              <a:xfrm>
                <a:off x="876" y="2614"/>
                <a:ext cx="687" cy="154"/>
              </a:xfrm>
              <a:custGeom>
                <a:avLst/>
                <a:gdLst>
                  <a:gd name="T0" fmla="*/ 76 w 687"/>
                  <a:gd name="T1" fmla="*/ 25 h 154"/>
                  <a:gd name="T2" fmla="*/ 316 w 687"/>
                  <a:gd name="T3" fmla="*/ 81 h 154"/>
                  <a:gd name="T4" fmla="*/ 636 w 687"/>
                  <a:gd name="T5" fmla="*/ 1 h 154"/>
                  <a:gd name="T6" fmla="*/ 620 w 687"/>
                  <a:gd name="T7" fmla="*/ 89 h 154"/>
                  <a:gd name="T8" fmla="*/ 340 w 687"/>
                  <a:gd name="T9" fmla="*/ 153 h 154"/>
                  <a:gd name="T10" fmla="*/ 44 w 687"/>
                  <a:gd name="T11" fmla="*/ 97 h 154"/>
                  <a:gd name="T12" fmla="*/ 76 w 687"/>
                  <a:gd name="T13" fmla="*/ 25 h 1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7"/>
                  <a:gd name="T22" fmla="*/ 0 h 154"/>
                  <a:gd name="T23" fmla="*/ 687 w 687"/>
                  <a:gd name="T24" fmla="*/ 154 h 1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7" h="154">
                    <a:moveTo>
                      <a:pt x="76" y="25"/>
                    </a:moveTo>
                    <a:cubicBezTo>
                      <a:pt x="121" y="22"/>
                      <a:pt x="223" y="85"/>
                      <a:pt x="316" y="81"/>
                    </a:cubicBezTo>
                    <a:cubicBezTo>
                      <a:pt x="409" y="77"/>
                      <a:pt x="585" y="0"/>
                      <a:pt x="636" y="1"/>
                    </a:cubicBezTo>
                    <a:cubicBezTo>
                      <a:pt x="687" y="2"/>
                      <a:pt x="669" y="64"/>
                      <a:pt x="620" y="89"/>
                    </a:cubicBezTo>
                    <a:cubicBezTo>
                      <a:pt x="571" y="114"/>
                      <a:pt x="436" y="152"/>
                      <a:pt x="340" y="153"/>
                    </a:cubicBezTo>
                    <a:cubicBezTo>
                      <a:pt x="244" y="154"/>
                      <a:pt x="88" y="118"/>
                      <a:pt x="44" y="97"/>
                    </a:cubicBezTo>
                    <a:cubicBezTo>
                      <a:pt x="0" y="76"/>
                      <a:pt x="69" y="40"/>
                      <a:pt x="76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25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33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20" name="Freeform 109"/>
              <p:cNvSpPr>
                <a:spLocks/>
              </p:cNvSpPr>
              <p:nvPr/>
            </p:nvSpPr>
            <p:spPr bwMode="auto">
              <a:xfrm>
                <a:off x="936" y="2759"/>
                <a:ext cx="545" cy="118"/>
              </a:xfrm>
              <a:custGeom>
                <a:avLst/>
                <a:gdLst>
                  <a:gd name="T0" fmla="*/ 32 w 545"/>
                  <a:gd name="T1" fmla="*/ 17 h 118"/>
                  <a:gd name="T2" fmla="*/ 264 w 545"/>
                  <a:gd name="T3" fmla="*/ 49 h 118"/>
                  <a:gd name="T4" fmla="*/ 471 w 545"/>
                  <a:gd name="T5" fmla="*/ 7 h 118"/>
                  <a:gd name="T6" fmla="*/ 504 w 545"/>
                  <a:gd name="T7" fmla="*/ 89 h 118"/>
                  <a:gd name="T8" fmla="*/ 224 w 545"/>
                  <a:gd name="T9" fmla="*/ 97 h 118"/>
                  <a:gd name="T10" fmla="*/ 32 w 545"/>
                  <a:gd name="T11" fmla="*/ 105 h 118"/>
                  <a:gd name="T12" fmla="*/ 32 w 545"/>
                  <a:gd name="T13" fmla="*/ 17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5"/>
                  <a:gd name="T22" fmla="*/ 0 h 118"/>
                  <a:gd name="T23" fmla="*/ 545 w 545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5" h="118">
                    <a:moveTo>
                      <a:pt x="32" y="17"/>
                    </a:moveTo>
                    <a:cubicBezTo>
                      <a:pt x="71" y="8"/>
                      <a:pt x="191" y="51"/>
                      <a:pt x="264" y="49"/>
                    </a:cubicBezTo>
                    <a:cubicBezTo>
                      <a:pt x="337" y="47"/>
                      <a:pt x="431" y="0"/>
                      <a:pt x="471" y="7"/>
                    </a:cubicBezTo>
                    <a:cubicBezTo>
                      <a:pt x="511" y="14"/>
                      <a:pt x="545" y="74"/>
                      <a:pt x="504" y="89"/>
                    </a:cubicBezTo>
                    <a:cubicBezTo>
                      <a:pt x="463" y="104"/>
                      <a:pt x="303" y="94"/>
                      <a:pt x="224" y="97"/>
                    </a:cubicBezTo>
                    <a:cubicBezTo>
                      <a:pt x="145" y="100"/>
                      <a:pt x="64" y="118"/>
                      <a:pt x="32" y="105"/>
                    </a:cubicBezTo>
                    <a:cubicBezTo>
                      <a:pt x="0" y="92"/>
                      <a:pt x="0" y="30"/>
                      <a:pt x="32" y="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25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3300"/>
                </a:prst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21" name="Oval 110"/>
              <p:cNvSpPr>
                <a:spLocks noChangeArrowheads="1"/>
              </p:cNvSpPr>
              <p:nvPr/>
            </p:nvSpPr>
            <p:spPr bwMode="auto">
              <a:xfrm>
                <a:off x="1111" y="2886"/>
                <a:ext cx="182" cy="90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25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3300"/>
                </a:prst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116" name="Oval 111"/>
            <p:cNvSpPr>
              <a:spLocks noChangeArrowheads="1"/>
            </p:cNvSpPr>
            <p:nvPr/>
          </p:nvSpPr>
          <p:spPr bwMode="auto">
            <a:xfrm>
              <a:off x="885" y="2750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2D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" name="Oval 112"/>
            <p:cNvSpPr>
              <a:spLocks noChangeArrowheads="1"/>
            </p:cNvSpPr>
            <p:nvPr/>
          </p:nvSpPr>
          <p:spPr bwMode="auto">
            <a:xfrm>
              <a:off x="839" y="25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2D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8" name="Oval 113"/>
            <p:cNvSpPr>
              <a:spLocks noChangeArrowheads="1"/>
            </p:cNvSpPr>
            <p:nvPr/>
          </p:nvSpPr>
          <p:spPr bwMode="auto">
            <a:xfrm>
              <a:off x="1564" y="2568"/>
              <a:ext cx="46" cy="46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2D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23" name="Стрелка вправо 122"/>
          <p:cNvSpPr/>
          <p:nvPr/>
        </p:nvSpPr>
        <p:spPr>
          <a:xfrm>
            <a:off x="4109493" y="1271247"/>
            <a:ext cx="10354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100066" y="1082473"/>
            <a:ext cx="30107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Клеточная мембрана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7" name="Стрелка вправо 126"/>
          <p:cNvSpPr/>
          <p:nvPr/>
        </p:nvSpPr>
        <p:spPr>
          <a:xfrm>
            <a:off x="3959503" y="1734805"/>
            <a:ext cx="1175002" cy="48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Заголовок 127"/>
          <p:cNvSpPr>
            <a:spLocks noGrp="1"/>
          </p:cNvSpPr>
          <p:nvPr>
            <p:ph type="title"/>
          </p:nvPr>
        </p:nvSpPr>
        <p:spPr>
          <a:xfrm>
            <a:off x="5362086" y="1533414"/>
            <a:ext cx="17716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Цитоплазма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9" name="Стрелка вправо 128"/>
          <p:cNvSpPr/>
          <p:nvPr/>
        </p:nvSpPr>
        <p:spPr>
          <a:xfrm>
            <a:off x="4106081" y="2118619"/>
            <a:ext cx="180044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Заголовок 127"/>
          <p:cNvSpPr txBox="1">
            <a:spLocks/>
          </p:cNvSpPr>
          <p:nvPr/>
        </p:nvSpPr>
        <p:spPr>
          <a:xfrm>
            <a:off x="6025954" y="1941423"/>
            <a:ext cx="1532792" cy="40011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Лизосомы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1" name="Стрелка вправо 130"/>
          <p:cNvSpPr/>
          <p:nvPr/>
        </p:nvSpPr>
        <p:spPr>
          <a:xfrm>
            <a:off x="3864310" y="2975972"/>
            <a:ext cx="2042220" cy="46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Заголовок 127"/>
          <p:cNvSpPr txBox="1">
            <a:spLocks noGrp="1"/>
          </p:cNvSpPr>
          <p:nvPr>
            <p:ph idx="1"/>
          </p:nvPr>
        </p:nvSpPr>
        <p:spPr>
          <a:xfrm>
            <a:off x="6025954" y="2768410"/>
            <a:ext cx="2510945" cy="40011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ЭПС с рибосомами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3" name="Стрелка вправо 132"/>
          <p:cNvSpPr/>
          <p:nvPr/>
        </p:nvSpPr>
        <p:spPr>
          <a:xfrm>
            <a:off x="4280504" y="3468177"/>
            <a:ext cx="2589853" cy="46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Заголовок 127"/>
          <p:cNvSpPr txBox="1">
            <a:spLocks/>
          </p:cNvSpPr>
          <p:nvPr/>
        </p:nvSpPr>
        <p:spPr>
          <a:xfrm>
            <a:off x="6870357" y="3279140"/>
            <a:ext cx="1938351" cy="40011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Митохондрии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7" name="Стрелка вправо 136"/>
          <p:cNvSpPr/>
          <p:nvPr/>
        </p:nvSpPr>
        <p:spPr>
          <a:xfrm>
            <a:off x="2958116" y="1561392"/>
            <a:ext cx="59881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Заголовок 127"/>
          <p:cNvSpPr txBox="1">
            <a:spLocks/>
          </p:cNvSpPr>
          <p:nvPr/>
        </p:nvSpPr>
        <p:spPr>
          <a:xfrm>
            <a:off x="8948880" y="1374625"/>
            <a:ext cx="832279" cy="40011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Ядро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9" name="Стрелка вправо 138"/>
          <p:cNvSpPr/>
          <p:nvPr/>
        </p:nvSpPr>
        <p:spPr>
          <a:xfrm>
            <a:off x="3089873" y="2043590"/>
            <a:ext cx="58564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Заголовок 127"/>
          <p:cNvSpPr txBox="1">
            <a:spLocks/>
          </p:cNvSpPr>
          <p:nvPr/>
        </p:nvSpPr>
        <p:spPr>
          <a:xfrm>
            <a:off x="9025641" y="1866394"/>
            <a:ext cx="1374095" cy="40011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Ядрышко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1" name="Стрелка вправо 140"/>
          <p:cNvSpPr/>
          <p:nvPr/>
        </p:nvSpPr>
        <p:spPr>
          <a:xfrm>
            <a:off x="1848395" y="4713218"/>
            <a:ext cx="456564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Заголовок 127"/>
          <p:cNvSpPr txBox="1">
            <a:spLocks/>
          </p:cNvSpPr>
          <p:nvPr/>
        </p:nvSpPr>
        <p:spPr>
          <a:xfrm>
            <a:off x="6429151" y="4503118"/>
            <a:ext cx="2435283" cy="40011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Аппарат </a:t>
            </a:r>
            <a:r>
              <a:rPr lang="ru-RU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Гольджи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3" name="Стрелка вправо 142"/>
          <p:cNvSpPr/>
          <p:nvPr/>
        </p:nvSpPr>
        <p:spPr>
          <a:xfrm>
            <a:off x="1940656" y="2474727"/>
            <a:ext cx="53790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7386916" y="2300727"/>
            <a:ext cx="23439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Клеточный центр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06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0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23" grpId="0" animBg="1"/>
      <p:bldP spid="126" grpId="0"/>
      <p:bldP spid="127" grpId="0" animBg="1"/>
      <p:bldP spid="128" grpId="0"/>
      <p:bldP spid="129" grpId="0" animBg="1"/>
      <p:bldP spid="130" grpId="0"/>
      <p:bldP spid="131" grpId="0" animBg="1"/>
      <p:bldP spid="132" grpId="0" build="p"/>
      <p:bldP spid="133" grpId="0" animBg="1"/>
      <p:bldP spid="134" grpId="0"/>
      <p:bldP spid="137" grpId="0" animBg="1"/>
      <p:bldP spid="138" grpId="0"/>
      <p:bldP spid="139" grpId="0" animBg="1"/>
      <p:bldP spid="140" grpId="0"/>
      <p:bldP spid="141" grpId="0" animBg="1"/>
      <p:bldP spid="142" grpId="0"/>
      <p:bldP spid="143" grpId="0" animBg="1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410691"/>
            <a:ext cx="10363200" cy="1961803"/>
          </a:xfrm>
        </p:spPr>
        <p:txBody>
          <a:bodyPr/>
          <a:lstStyle/>
          <a:p>
            <a:pPr algn="just"/>
            <a:r>
              <a:rPr lang="ru-RU" dirty="0" smtClean="0"/>
              <a:t>         Спасибо за внимание!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42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Строение животной клетки</vt:lpstr>
      <vt:lpstr>Слайд 2</vt:lpstr>
      <vt:lpstr>Слайд 3</vt:lpstr>
      <vt:lpstr>Слайд 4</vt:lpstr>
      <vt:lpstr>Слайд 5</vt:lpstr>
      <vt:lpstr>Цитоплазма</vt:lpstr>
      <vt:lpstr>         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Клетка. Органоиды. Сравнение клеток.</dc:title>
  <dc:creator>Admin ...</dc:creator>
  <cp:lastModifiedBy>Ирина</cp:lastModifiedBy>
  <cp:revision>42</cp:revision>
  <dcterms:created xsi:type="dcterms:W3CDTF">2014-10-16T10:18:49Z</dcterms:created>
  <dcterms:modified xsi:type="dcterms:W3CDTF">2017-07-20T08:46:24Z</dcterms:modified>
</cp:coreProperties>
</file>